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4" r:id="rId4"/>
    <p:sldId id="257" r:id="rId5"/>
    <p:sldId id="258" r:id="rId6"/>
    <p:sldId id="259" r:id="rId7"/>
    <p:sldId id="261" r:id="rId8"/>
    <p:sldId id="263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02-16T14:12:21.4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5B5E6A-E2E1-4750-8065-4D2C06D8CA9A}" emma:medium="tactile" emma:mode="ink">
          <msink:context xmlns:msink="http://schemas.microsoft.com/ink/2010/main" type="writingRegion" rotatedBoundingBox="13420,15771 13435,15771 13435,15786 13420,15786"/>
        </emma:interpretation>
      </emma:emma>
    </inkml:annotationXML>
    <inkml:traceGroup>
      <inkml:annotationXML>
        <emma:emma xmlns:emma="http://www.w3.org/2003/04/emma" version="1.0">
          <emma:interpretation id="{6F39974F-C251-4AF2-BB98-3C74C81FA539}" emma:medium="tactile" emma:mode="ink">
            <msink:context xmlns:msink="http://schemas.microsoft.com/ink/2010/main" type="paragraph" rotatedBoundingBox="13420,15771 13435,15771 13435,15786 13420,15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BEE8A1-5057-4A1C-B134-655FD03122DE}" emma:medium="tactile" emma:mode="ink">
              <msink:context xmlns:msink="http://schemas.microsoft.com/ink/2010/main" type="line" rotatedBoundingBox="13420,15771 13435,15771 13435,15786 13420,15786"/>
            </emma:interpretation>
          </emma:emma>
        </inkml:annotationXML>
        <inkml:traceGroup>
          <inkml:annotationXML>
            <emma:emma xmlns:emma="http://www.w3.org/2003/04/emma" version="1.0">
              <emma:interpretation id="{9FFCB773-9693-419A-850C-4B4A601E91F8}" emma:medium="tactile" emma:mode="ink">
                <msink:context xmlns:msink="http://schemas.microsoft.com/ink/2010/main" type="inkWord" rotatedBoundingBox="13420,15771 13435,15771 13435,15786 13420,1578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17T11:56:21.5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7169 9029 0,'24'0'16,"-24"0"15,25 0-15,-25 0-1,-248 0 157,50 0-172,-26-25 15,26 25-15,0-25 16,24 25-16,25-25 16,0 1-16,75-1 15,49 25-15,0 0 156,0 0-156,1-25 16,-51 25-16,26-25 15,-1 25-15,0 0 16,1 0-16,-1 0 16,50 0 124,-49-25-124,-1 1-16,25-1 15,-24 25-15,-26-50 16,1 25-16,24 25 15,-24-49-15,74 24 32,0 25-17,0-25 16,0 25-15,0-25 0,0 25-16,0-24 15,0-1 1,0 0-16,0 25 15,0-25-15,0 0 16,0 25-16,0-24 16,-25 24-16,25-25 15,0 25 1,0-25 15,0 0-31,0 25 16,0-25-16,0-49 15,0 49-15,0-24 16,0-1-16,0 0 15,0 1-15,0-1 16,0 0 0,0 1-16,0-1 15,0 50-15,0-49 16,0 24-16,0 0 15,0-25-15,0 26 16,0 24-16,25-25 16,-25 0-16,0 0 15,0 25-15,0 0 16,0-25-16,0 1 15,0 48 95,0 1-110,0 0 15,-25 0-15,25 0 16,-25-25-16,25 24 15,-25 26-15,0 0 16,25-26 0,-24 1-16,24 0 15,0-25-15,0 25 47,0-25 31,0 25-78,0-25 16,0 24-16,0 1 15,0 0-15,0-25 16,0 25-16,0-25 62,99 0-46,-25 0-16,50 0 15,0 0-15,100 0 16,-26 0 0,0-25-16,51 25 15,-51 0-15,-74 0 16,25 0-16,-100 0 15,1 0-15,-50 0 188,74 0-173,1 0-15,49 0 16,25 50-16,0-50 15,24 25-15,1-25 16,24 49 0,50-49-16,0 25 15,25 0-15,0 74 16,-50-99-16,-24 74 15,-26-49-15,-73 25 16,24-50-16,-25 25 16,-50-1-16,26 1 15,-50 0-15,-1-25 16,1 0-16,-25 25 62,-25-25-62,-74 0 16,-50 25-16,-74-25 15,-25 0-15,-25 0 16,-24 0-16,-1 0 16,-49 0-16,49 0 15,0 0-15,1 0 16,73 0-16,51-25 15,74 0-15,49 0 16,-24 0 0,49 1-16,-25 24 15,1-25-15,-51 0 16,26 25-16,-25 0 15,-75-25-15,25 25 16,-24 0-16,24-25 16,-25 25-16,1-24 15,-1-1-15,25 25 16,25 0-16,0-25 15,0 0-15,74 25 16,26-25-16,24 25 62,74 0-62,100 0 16,74 0-16,49-24 16,75 24-16,-24 0 15,-1 0-15,-25 0 16,-24 0-16,-25 0 15,0 0-15,-100 0 16,-98 0 0,24 0-16,-25 0 15,-49 0-15,25 0 16,-50 24-16,0-24 15,0 25 17,0-25-32,-25 0 46,-74 0-46,-75 0 16,-49 0-16,-25 0 16,25-25-16,-50 25 15,50 0-15,-1-49 16,-24 24-16,75 0 15,24 25-15,74-25 16,26 25-16,49-24 31,25 24 16,99-25-31,124 25-16,74 0 15,100 0-15,-1 0 16,125 0-16,25-25 15,-150 25-15,-49 0 16,-24 0-16,-100 0 16,-99 0-16,-50 0 15,-50 0-15,-24 0 16,-25 0-16,25 0 15,-25 25-15,0-25 32,0 25-17,-25-25-15,-49 24 16,24-24-16,-49 25 15,-50 0-15,-24-25 16,73 25-16,-24 0 16,75-1-16,-26-24 15,26 0-15,24 25 16,50-25 15,123 0-15,150 0-16,74-25 15,99 1-15,50-26 16,-198 50-16,-50 0 15,-25-25-15,-50 25 16,-74 0-16,50 0 16,-50 0-16,-50 0 15,-49 0-15,0 0 16,-25 0 31,-50 25-1,-74 0-30,-25-25-16,-74 0 16,25 0-16,-75 25 15,50-25-15,-50 0 16,25 0-16,25 0 15,-1 0-15,1 0 16,49 0 0,26 0-16,123-25 15,0 0-15,25 25 47,50 0-47,49-25 16,99 25-16,50-25 15,0 25-15,50 0 16,-75-24-16,25-1 15,-49 25-15,-26 0 16,-73 0-16,-1-25 16,-25 25-16,-49 0 15,0 0-15,49 0 16,-49 0-16,0 0 15,24 0-15,1 0 16,-50 0-16,25 0 31,-124 0 0,-75 25-31,-24-25 16,-51 0 0,26 25-16,0-1 15,49-24-15,26 0 16,-26 0-16,50 0 15,-75 0-15,75 0 16,0-24-16,-49-1 16,-1 0-16,1 0 15,-1 0-15,25 25 16,99 0-16,-24 0 15,0-25-15,49 25 16,-50 0-16,51 0 16,24-24 15,49-1-31,75 25 15,99-25-15,50 0 16,75 0-16,-76 25 16,1 0-16,-74-24 15,49 24-15,-25 0 16,25 0-16,25 0 15,0 0-15,0 0 16,-1 24 0,-73-24-16,-1 50 15,-49 0-15,-50-1 16,-74-24-16,0 0 15,0 0-15,-25-25 16,0 25-16,0-25 16,0 24-16,0 1 15,-50 0-15,-24 0 16,-25 0-16,-25 24 15,-25-24-15,0 0 16,25 0-16,-99-1 16,24 26-16,1-25 15,-75-25-15,0 0 16,0 0-16,-74 0 15,99 0-15,0 0 16,0 0-16,124 0 16,49 0-16,1 0 15,0 0-15,-1 0 16,25-25-16,-24 0 15,0 0-15,-75-24 16,0 49 0,25-25-16,0 0 15,25 0-15,24-24 16,26 49-16,-1-50 15,25 50-15,25-25 16,0 1-16,0-1 16,0 25-1,0-25-15,25 25 16,50 0-16,73-25 15,76 25-15,24 0 16,74 0-16,1 0 16,-26 25-16,1-25 15,-25 25-15,0-25 16,-75 25-16,25-1 15,-99 1-15,-25 0 16,-24 0-16,-50-25 16,0 25-16,-25-25 31,-25 24 16,0 1-32,-25 0-15,-49 0 16,-25 24-16,-25-49 15,-24 25-15,-51 25 16,-24-50-16,0 25 16,25-25-16,-25 0 15,50 0-15,-51 0 16,125-25-16,-49 25 15,49-25-15,0 25 16,0 0-16,49-25 16,-73 0-16,48 1 15,1 24-15,25-25 16,49 25-16,25-25 47,149 25-32,24 0-15,26-25 16,-1 25-16,-24 0 15,74 0-15,25 25 16,-50 25 0,50-1-16,-50 1 15,0 49-15,-74-25 16,0 50-16,-25-49 15,0-1-15,-74 1 16,24-1-16,-49-24 16,24-1-16,-24 1 15,25 24-15,-50-49 16,25 0-16,-25-25 15,24 25-15,1-25 16,-25 25-16,-25-1 109,-74-24-109,-50 25 16,-24-25-16,-26 0 15,1 0-15,-25 0 16,49 0 0,50 25-16,25-25 15,24 0-15,51 0 16,24 0 31,0 0-32,0 0 16,24 0-15,26 0-16,74-25 16,25 25-16,24-25 15,51 25-15,24 0 16,25 0-16,-1 0 15,-48 25-15,-51-25 16,1 50-16,24-1 16,-49 26-16,25-26 15,-25 1-15,-50 0 16,25-1-16,0-24 15,-50 25-15,26-50 16,24 24 0,-75-24-16,1 0 15,-50 25 32,-99-25-47,-50 25 16,-99-25-16,49 25 15,26-25-15,-26 0 16,50 0-16,25 0 15,25 0-15,-25 0 16,25-25-16,-100-49 16,100 49-16,-50-50 15,1 26-15,73 24 16,1-25-16,74 26 15,-25 24-15,25-25 47,0 25-47,74-25 16,26 0-16,73 0 15,75 1 1,0 24-16,75-25 16,-26 0-16,-24 25 15,0-25-15,0 0 16,0 25-16,-50 0 15,0 0-15,-49 0 16,-25 0-16,0 0 16,-50 0-16,-25 0 15,-24 0-15,24 0 16,-49 0-16,-25 25 31,-25 0-15,0-25-1,-74 25-15,-50 0 16,-24-25-16,-1 0 15,1 24-15,-26-24 16,50 25-16,-49-25 16,24 0-16,1 0 15,73 0-15,26 0 16,24 0-16,50-25 31,0 25-15,25-49-16,50 49 15,73-50-15,51 25 16,74 1-16,24 24 15,51-50-15,-51 50 16,51-25-16,-76 25 16,-48-25-16,-1 25 15,-25 0-15,-24-24 16,-100 24-16,1-25 15,-1 25-15,25 0 16,50 0-16,-99 0 16,-1 0-16,1 0 15,-50 0-15,50 0 16,-50 0-16,0 0 15,0 25 1,0-1 0,0-24-16,0 25 15,-50 0-15,-49-25 16,-25 0-16,-25 0 15,-49 25 1,-1-25-16,-49 0 16,50 0-16,49 0 15,25 25-15,25 24 16,49-24-16,0 0 15,1-25-15,-26 25 16,50-1-16,-24-24 16,-26 25-16,26 0 15,-1 0-15,1-25 16,-51 25-16,51-25 15,-1 0-15,1 0 16,-26 0-16,1 0 16,-25 0-16,-50 0 15,0-50-15,25 50 16,-75-50-16,75 26 15,-49-1-15,24 0 16,75 25-16,24 0 16,25 0-16,0 0 15,25-25-15,0 25 47,50 0 47,99 0-79,74 0-15,0 0 16,50 25-16,0 0 15,0 0-15,0 24 16,-1-24-16,-23 0 16,-1 24-16,-50 26 15,-49-50-15,-25-25 16,-124 24-16,25-24 15,-25 0 32,0 25-47,-25-25 94,-25 0-79,-24 0-15,-25-25 16,49 25-16,0-24 16,-49-1-16,-50 0 15,1-25-15,-1 26 16,0-1-16,-25 0 15,75 0-15,25 0 16,-1 1-16,50 24 16,25 0-16,-24 0 15,24-25 16,0 0 32,24 25-48,51 0 1,24 0-16,25-25 16,-25 25-16,-24 0 15,-1 0-15,-24 0 16,-25 0-16,-25 25 47,0-25-32,0 25-15,-50 0 16,50-25-16,-25 0 15,25 24-15,-25-24 110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17T11:58:31.3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4366 8657 0,'0'0'1794,"0"0"-1794,24 0 16,1 0 0,-25 0-1,25 0 1,-25 0-1,25 0-15,0 0 344,-25 0-313,24 0-31,26 0 15,-50 0-15,25 0 16,-25 0-16,25 25 562,74-25-344,50 0-218,-25 0 16,0 0-1,-25 0-15,0 0 16,-49 0-16,-50 0 15,25 0 4541,-25 0-4541,99 0 1670,149 0-1669,-124 0-16,25 0 15,-50 0-15,50-25 16,-50 25-16,-49 0 15,-26 0-15,-24 0 16,0 0 93,-24 0-78,123 0 812,99 0-843,-49 49 15,-25-24-15,-25 0 16,50 0-16,-74-25 16,-26 25-16,1-1 15,-25-24-15,-25 25 16,0-25 265,0 0-250,0-49 780,0 24-811,0 0 16,0-49-16,0 49 15,0 0-15,0-25 16,0 1-16,0 49 15,0-50-15,0 50 16,0-25-16,0 25 16,0-49 218,0 24-219,0 0 1,0 0-16,0 1 15,0 24-15,0-25 16,0 0-16,0-25 16,24 50-16,-24-49 15,0 49-15,0-25 16,0 25-16,0-25 78,0 25 0,0 0 0,0 0-78,0 0 15,-24 0 17,-26 25 30,50 0-46,-25 0-16,25-25 15,0 24 1,-25 1-16,25-25 15,0 25-15,0-25 16,0 25 0,-24 0-1,24-25 63,0 24-78,-25-24 16,25 25-16,0-25 15,0 25 1,-25 0-16,25-25 16,0 25-1,-25-25 1,25 0-1,0 0 63,0 24 63,-25 1-126,1-25-15,-1 0 16,25 25-16,-25-25 16,25 0-16,-25 0 15,0 25-15,25-25 16,0 0-16,-74 25 93,24-1-93,1 1 16,-1-25-16,25 0 16,0 0-16,-24 0 15,24 0-15,0 0 16,0 25-16,1-25 47,24 25 62,-50-25-94,25 0-15,-49 0 16,49 0-16,-49 25 16,49-25-16,-50 0 15,1 24 1,24-24-16,26 0 15,-26 0-15,50 0 16,-25 0-16,25 0 109,-124 0 32,-74 0-126,-26 0 1,51 25-16,-1-25 15,25 0-15,25 0 16,25 0-16,25 0 16,49 0-16,50 0 109,-1 0-94,-24-25-15,25 25 16,0-24-16,0-1 16,0 25-16,0-25 15,74 0-15,-99 25 16,49-49-16,26 49 15,-1 0-15,1 0 16,-1 0-16,0 0 16,-24 0-16,-25 0 15,0 0 1,-1 0-16,1 0 15,50 0 157,49 24-172,-50-24 16,50 25-16,-49 0 15,24 0-15,-50-25 16,26 49-16,-26-24 15,-24-25-15,0 0 16,-25 25-16,-50-25 218,-24 0-218,-50 0 16,-25 0-16,25 25 16,-50-25-16,26 0 15,24 0-15,24 0 16,26 0-16,74 0 15,-25 0-15,25 0 16,0 0 0,0-25-16,0 25 15,0-25 1,0 25-16,0-25 15,0 25-15,0-24 16,0-1-16,0 25 16,25-25-16,0 25 15,-25-25-15,0 0 16,25 25-16,-1-24 15,1 24-15,0 0 16,-25-25-16,50 0 16,-26 25-16,1 0 15,-25 0-15,25 0 16,-25 0-16,25 0 15,0 0 1,-1 0 0,1 0-1,0 0 1,-25 0-1,0 0-15,0 25 2184,0-25-2152,0 0-17,-25 0 531,25 25-530,-25-25 31,25 0 155,0 0-186,-49 0 62,49 24-31,-25-24-32,25 0 110,-25 0-125,25 25 16,-25-25-1,-24 0 17,49 0-32,0 0 15,-75-74 375,51 24-374,24 25-16,-25 25 15,25-49-15,-25 49 16,25-25 124,0 25 48,-74 74-173,24-24-15,0 0 16,-24-26-16,74 26 15,-50-25-15,26 0 16,-1-1-16,25 1 16,0 0-16,0-25 78,-25 0 15,0 25-77,-25 0-16,1-1 15,-1 1-15,1-25 16,24 25-16,0 0 16,0-25-16,0 25 15,25-25-15,0 0 94,-24 0-94,24-25 15,0 0-15,0 0 16,0-24-16,0 49 16,0-50-16,0 0 15,0 26-15,0-1 16,0-25-16,0 50 15,0-25-15,0 1 16,0-1-16,0 25 31,0 0 266,0 25-282,0-1-15,-25 1 16,25 0-16,0-25 15,-25 25-15,25 0 16,0-25-16,-25 24 16,25-48 124,0-26-140,0 25 16,0 0-16,0 1 15,0-26-15,0 25 16,0 0-16,0 25 15,-25-24-15,25 24 16,0 0 0,0-25-1,0-25 110,0-24-125,0 49 16,0-25-16,0 1 15,0-1-15,0 1 16,0 24-16,0-50 15,0 26-15,0 24 16,25-25-16,-25 25 16,25 1-16,-25-26 15,0 25-15,25 0 16,-25 25-16,0-24 15,0 24-15,0-25 47,25-50 218,-25 51-249,24-1-16,-24 0 16,0 25-1,0-25 1,0 0-16,0 1 31,25 24 16,-25 0 124,25 49 63,-25-49-234,25 50 16,0-1-16,-1-24 16,1 25-16,0-25 15,25 24-15,-50-24 16,24 0-16,-24 0 15,0-25 1,25 0 218,50 0-218,24 0-16,25 0 15,-25 0-15,0 0 16,-24 0-16,49 0 15,-99 0-15,-1 0 16,1 0-16,0 0 234,49-25-218,1 25-16,-26 0 15,26 0-15,-25 0 16,-1 0-16,-24 0 15,0 0-15,-25 0 188,74 0-188,-24-25 15,24 25-15,50 0 16,-49 0-16,-26 0 15,26 0-15,-26 0 16,1 0-16,-1 0 16,-24 0 264,50 0-280,-26 0 16,1 0-16,24 0 16,1 0-16,-26 0 15,-49 0-15,50 0 16,-50-25-16,-50 25 827,-74 25-827,25-25 15,25 0-15,24 0 16,-24 0-16,74 25 15,-75-25-15,50 25 16,-24-25-16,49 0 16,-25 0-16,25 24 15,-25-24 1,25 0 46,-74 0-46,-1 25-1,26-25-15,-50 0 16,24 0-16,26 0 16,-1 0-16,-49 0 15,49 0-15,0 0 16,50 0-16,-24 0 15,-1 0 48,-25 0-48,-49 0-15,25 0 16,-50 0-16,0 0 16,24 0-16,1 0 15,25 0-15,49 0 16,0 0-16,0 0 171,-24 0-61,-1 0-110,0 0 15,1 0-15,24 0 16,-25 0-16,26 0 15,-1 0-15,25 0 16,0 0 15,-25 0 406,25 0 296,0 25-717,0 0-16,0 0 15,0-1-15,0-24 16,0 25-16,-25 0 16,25 0-16,0 0 15,0-25 63,0 25-31,0-1-31,-25-24-1,25 25-15,0 0 16,0-25-16,-24 0 15,24 25-15,0 24 16,-25-49 0,25 0-16,0 0 218,0 0-202,0-24-16,-25-1 15,0 0-15,25 0 16,0 0-16,0 1 15,0 24-15,0-25 16,0 0-16,0 25 16,0-50 15,0 50-31,0-49 15,0 49-15,0-25 16,25 25-16,-25-50 16,0 50-16,0-25 15,50 25-15,-50-24 16,24-1-1,-24 25-15,0-25 16,0 25-16,50 0 16,-50-50-16,0 50 15,0 0-15,0 0 109,0 25-109,0 0 16,0-25-16,0 50 16,0-26-16,0 1 15,0 25-15,0-1 16,0-24-16,0 0 15,0 0-15,0 0 16,0 0-16,0-25 31,0 0 94,0-25-109,0 0-1,0 0-15,0 0 16,0 0-16,0 25 15,0-24-15,0-1 16,0 0-16,0 25 16,0-25-16,0 0 15,0 25-15,0-24 16,0-1-1,0 0 1,0 25-16,0-25 16,0 25-1,0-25-15,0 25 31,0 0-15,0 0 62,0 0-62,0 0-16,0 50 15,-50-50-15,50 25 16,-24 0-16,-26-1 15,50 1-15,-25 25 16,25-25-16,-25-1 16,25-24-16,0 25 15,-24-25-15,24 25 16,0-25 155,0 0-171,0-25 16,0 25-16,0-25 16,0 25-16,0-49 15,0 49-15,0-25 16,24-25-16,-24 50 15,0-24-15,0-1 16,0 25-16,25-50 16,-25 50-1,0 0 141,0 0-140,0 25-1,0-25 1,0 25-16,0-25 234,0 49-156,0-49-62,0 25-16,0-25 15,0 25 1,75 0 5616,173 49-5632,0-24 15,-25 0-15,0-26 16,0 26-16,-123 0 15,49-1-15,-75-24 16,-24 25-16,-26-26 16,1-24-16,-25 0 62,50 25 266,74 0-313,49 0-15,-98 0 16,98-25-16,-73 24 15,49 1-15,-75-25 16,-24 25-16,-1-25 16,-49 0-16,0 25 327,0 0-311,0-1-1,0 1 1,0 0-16,0 0 16,0-25-1,0 25-15,0-25 63,0 24 139,0 1-186,0 0-16,25 0 16,-25 0-16,25 24 15,-25 1-15,25-1 16,24 51-16,-49-26 15,25-24-15,-25-50 16,25 25-16,0-1 16,-25-24 93,49-24-94,-49-26-15,50 50 16,-50-25-16,49 0 16,-49 25-16,25-24 15,-25-1 63,0 25 390,50 0-468,49-25 16,-49 0-16,24 25 15,-24 0-15,-1 0 16,1 0-16,-25 0 16,-25 0-16,74-25 202,75 25-186,-50 0-16,50 0 16,0 0-16,0 0 15,-75-25-15,0 25 16,-24 0-16,-50 0 15,25 0 251,0 0-251,74-24-15,25-1 16,-50 25-16,26-25 15,-26 25-15,0 0 16,-24 0-16,-25 0 16,-25-25-16,74 25 171,25-25-171,25 25 16,-24 0-16,24 0 15,0 0 1,-25 0-16,-25 0 16,-24 0-16,-25 0 15,0 0-15,74 0 187,-50 0-187,1 0 16,24 0-16,1 0 16,-26 0-16,1 0 15,0 0-15,-50 0 16,24 0-1,-24 0 391,-24 0-94,-76 0-296,26 0-16,-224 0 15,125 0 1,-1 0-16,50 0 15,-25 0-15,-24 0 16,123 0-16,-24 0 16,49 0-16,-50 0 187,-49 0-172,25 0-15,25 0 16,-50 0-16,49 0 16,-24 0-16,25 0 15,-1 0-15,26 25 16,-1-25-16,25 0 15,25 0-15,-25 0 16,1 25 0,-1-25-16,25 0 15,-25 0 1,25 0-1,-25 0 1,25 0-16,-25 0 16,1 0-16,-26 25 15,50-25-15,-50 0 16,1 0-1,-1 0-15,1 0 16,24 0-16,0 0 16,0 0-16,0 0 15,-24 0-15,49 0 16,-25 0-16,0 0 15,0 0-15,-24 0 16,24 0-16,0 0 16,25 0-16,-25 0 15,25 0-15,-25 0 16,25 0-16,-24 0 15,-1 0 1,25 0 0,-25 0-1,0 0-15,0 0 16,1 0-16,-1 0 15,0 0-15,0 0 16,0 0-16,25 0 31,0 0 250,0 0-265,25 0-16,-25-25 15,25 25 1,-25-25-1,0 0-15,25 25 16,-25 0 0,0 0 77,-75 0-77,26 25-16,-1 0 15,-24-25-15,24 0 16,-24 0-16,49 25 16,-25-25-16,26 0 15,24 0-15,0 0 1014,0 0-998,0-25-16,0 0 15,0 0-15,0 1 16,0 24-16,0-25 16,0 25-1,0-25 1,0 0-1,0 25 1,0-25 0,0 25 15,0-24-31,0-1 15,24 25 1,-24 0-16,0-25 16,0 25-1,0-50-15,0 50 16,0-24-16,0 24 15,0-25-15,0 25 16,0-25-16,0 0 16,25-24-16,-25 24 15,0 0-15,0-25 16,0 26-16,0-1 15,0 0-15,0 0 16,0 0-16,0 1 16,0-1-1,0 0-15,0 0 16,0 0-16,0 25 15,0-24-15,0 24 16,0-25-16,0 0 16,0 25-1,0-50 110,0 25-109,0 25-16,0-49 15,0 24-15,0-25 16,0 26-16,0-1 15,0 0-15,0 0 16,0 0-16,-25 1 31,25 24-15,25 0 467,124 0-483,0 0 16,-25 0-16,25 0 16,-50 0-16,0 0 15,-24 0-15,-1 0 16,-74 0-16,25 0 62,-25 0 172,74 0-218,1 0-1,-1 0-15,0 0 0,1 0 16,-1 0 0,1 0-16,-26 0 15,-24 0-15,0 0 16,-25 0-16,25 0 93,-1 0-77,1 0-16,50 0 16,-51 0-16,26-25 15,0 25-15,-25 0 16,-25 0-16,24 0 15,1 0 126,0 0-141,49-25 15,-24 25-15,0-25 16,24 25-16,-24-25 16,-50 25-16,49 0 15,-49 0-15,25 0 16,-25 0-16,25 0 15,0 0-15,24 0 16,1 0-16,-25 0 16,-1 0-16,51 0 15,-50 0-15,-1 0 16,1 0-16,0 0 15,0 0-15,-25 0 16,0 0 218,49 0-218,1 25-16,49 0 15,1 0-15,-26-25 16,0 49-16,1-49 15,-1 50-15,1-50 16,-26 25-16,1 24 16,-25-49-16,-1 0 15,-24 0-15,25 0 16,-25 25-16,0-25 15,50 0 63,-25 0-78,24 0 16,1 0-16,-25-25 16,-1 25-16,1 0 15,-25 0 1,0 0 62,25 0-63,-25-24-15,50 24 16,-50 0-16,24 0 16,1-25-16,-25 25 15,25-25-15,-25 25 16,25 0-16,-25 0 15,25 0 1,0 0 15,-1 0-15,-24 0-16,50 0 15,-25 0-15,0 0 16,-1 0-16,-24 0 16,50 0-16,-50 0 15,25 0-15,0 0 16,-1 0-1,1 0 204,50 0-204,-26 0-15,1 0 16,24 0-16,1 0 16,-26 0-16,1 0 15,-25 0-15,-1 0 16,-24 0 46,50-25 8503,0 25-8565,-50-25 15,49 1-15,-49 24 16,50-50-16,-50 50 31,25 0 78,0-50 640,-25 50-733,24-24-1,1-1-15,-25 0 16,0 25-1,0-25-15,25 25 16,-25-25 998,0 25-1014,0-24 281,0-1-266,0 0 1,0 25-16,0-25 16,25 25-16,-25-25 15,0 25 48,0 0 186,0 0-186,-75 25-48,51-25-15,-26 25 16,0 0-16,25-25 15,-24 0 1,24 25-16,0-25 16,0 24-16,25-24 15,-49 0 313,-50 0-313,24 0-15,-24 0 16,25 0-16,-1 0 16,26 0-16,-1 0 15,0 0-15,26 0 16,-1 0-16,25 0 187,-75 0-171,-24 25-16,0-25 15,-50 25-15,0-25 16,75 0-16,-25 0 15,49 50-15,-24-50 16,24 0-16,50 0 16,0 24 46,-124-24-15,50 0-47,-1 0 15,1 0-15,24 0 16,-24 0-16,-1 0 16,26 0-16,-1 0 15,25 0-15,25 25 2044,0 25-2029,0-25-15,0-1 16,25 26-16,25-25 16,-50 49-16,24-49 15,26 0-15,-50 24 16,50-24-16,-50 0 15,24-25-15,-24 0 16,0 25-16,25-25 16,-25 25-16,0-25 140,25 25-140,-25 24 16,25-24-16,0 25 15,0-26-15,-25 1 16,49 50-16,-49-51 15,50 26-15,-25-25 16,-25 0-16,24-25 16,-24 24-16,0-24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17T11:59:45.5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9575 9128 0,'0'25'16,"0"-25"-16,49 0 16,-49 0-1,50-25 1,-25 25-1,-25 0-15,24 0 16,-24 0 0,25 0-1,0 0 1,-25 0-1,0 0 1,25 0 0,-25 0-1,25 0-15,-1 0 16,1-25-16,0 25 15,0-24 1,-25 24-16,25 0 16,-25 0 15,24 0-16,-24-25 1,25 25-16,0-25 16,0 25-16,0 0 15,0-50-15,-1 50 16,-24 0-16,25 0 15,0 0-15,-25 0 16,25 0 46,0-25 79,49 25-126,50 0-15,0 0 16,-25 0-16,-24 0 16,24-24-16,-25 24 15,-24 0-15,-1 0 16,-49 0-16,0 0 733,0-50-733,-24 0 16,-1 26-16,0-1 15,0 0-15,-49 0 16,74 0-16,-50 25 15,50-49 1,-25 49-16,25 0 16,0-25 124,0 0-140,0 0 16,0 25-16,-24-24 15,24 24-15,0-25 16,0 25-16,0-25 15,0 0 1,-25 25 15,25 0-31,0-25 125,0 25-125,0-49 16,0 49-16,-25-50 15,25 50 79,0 25-94,-25 25 15,0-50-15,25 49 16,-24-49-16,24 75 16,-25-75-16,0 24 15,0 1-15,0 25 16,25-50-16,0 0 15,0 25 1,-24-25-16,24 24 16,0-24-16,-25 25 15,0-25-15,25 25 16,0 0-1,0-25 1,-25 25-16,25-1 16,-25-24-16,25 25 15,-24-25-15,-1 25 16,25-25-16,-25 25 16,0-25-16,25 0 15,-25 25 1,25-25-1,-24 0 1,24 0-16,0 24 16,-50 1-16,50-25 15,-25 25-15,0-25 16,25 0-16,-24 0 15,24 50-15,0-50 16,-25 49-16,0-49 16,25 25-1,-25-25 1,25 50-16,-50-50 15,50 25-15,0-1 16,-24 1-16,24-25 16,-25 50-16,25-50 15,0 25-15,0-1 16,-25 1-16,0-25 15,25 50-15,0-50 16,0 0 0,0 25-16,-25-25 15,25 24-15,0-24 16,-24 25-16,-1-25 15,25 25-15,-25-25 16,0 25-16,0-25 16,25 0-16,-24 0 15,24 0 141,0 0-156,0 0 16,0-25-1,0 25 173,0 0-126,-75 25-46,50-25-16,-24 25 15,49-1-15,-25-24 16,25 0-16,0 25 15,-25 0-15,25-25 16,0 25-16,0-25 31,0 0 47,0 0-78,50 0 16,-25-25-16,-25 25 15,24 0-15,-24-25 16,25 25-16,-25 0 31,0 0-31,25 0 31,0 0 94,-25 0-109,25 25-16,-25 0 15,24-25-15,1 25 16,0-25-16,0 0 16,24 0-16,26 24 15,-1-24-15,-49 0 16,25 0-16,-25 0 15,24 0-15,-24 0 16,0 0-16,24 0 16,-49 0-1,25 0 1,-25 0 15,0 0-15,25 0-16,0 0 15,-25 0 1,0-24-16,25 24 47,-25-25-32,0 25 1,0-25-1,24 25 1,1 0 0,-25 0-1,0 0-15,25-25 16,0 25-1,0 0 1,-1 0-16,-24 0 16,25 0-1,25 0-15,-25 0 16,-1 0-16,1 0 15,0 0-15,0 0 16,0 0-16,-25-25 16,24 25-16,-24 0 15,25 0-15,0-24 16,0 24-16,0 0 15,-1 0-15,26 0 16,-25 0-16,-25-25 16,49 25-16,-49-25 15,25 25-15,-25 0 16,25 0-16,0 0 62,24 0-62,-49 0 16,50 0-16,-25 0 15,49 0-15,-49 0 16,25 0-16,-25 0 16,-1 0-1,1 0-15,-25 25 109,-25-25-93,1 25-16,-51-1 16,1-24-16,24 0 15,-49 0-15,24 0 16,1 0-16,-25 0 15,24 0-15,26 0 16,-1 0-16,1 0 16,-26 0-16,75 0 15,-25-24-15,-24 24 16,24 0-16,0 0 15,0 0-15,25 0 16,-24 0-16,-1-25 16,25 0-1,-50 25-15,50-25 16,-25 25-16,25 0 15,0-25-15,0 1 16,-49 24-16,49-25 16,-25 25-16,25-25 15,-25 25-15,25-50 16,-25 26-1,25-1-15,0 25 16,0-50-16,0 50 16,0-25-16,0 25 15,50-49-15,-50 49 16,25 0-16,0-25 15,-25 25-15,24-25 16,1 0 0,0 25-16,-25 0 15,25 0-15,0-24 16,24 24-16,-24-25 15,49 25-15,1 0 16,-26 0-16,-24-25 16,25-25-1,-25 50-15,-25 0 47,0 0-31,0 0 30,0 25-30,0 25-16,-25-50 16,25 49-16,-99-24 15,24 0-15,1 0 16,24 0-16,-74-1 15,75-24-15,-26 0 16,50 0-16,1 0 16,-1 0-16,25 0 15,0 0 79,0-24-94,25-1 15,49 0-15,0 0 16,1 0-16,49 1 16,0 24-16,49-25 15,-24 25-15,-99 0 16,24 0-16,-24 0 15,-50 0-15,0 0 32,-25 0-17,0-25-15,0 25 16,-24 0-16,-26 0 15,1 0-15,0-25 16,-26 25-16,1 0 16,-50 0-16,50-25 15,0 25-15,25 0 16,-1-25-16,50 25 15,0 0-15,1 0 16,24-24 0,-25-1 30,25 25-30,0-25-16,0-25 16,0 50-16,0-24 15,0-26-15,0 50 16,0-50-16,0 1 15,0 49-15,25 0 16,-25-50-16,24 50 16,-24-49-16,25 49 15,0-25-15,-25 25 16,0-25-16,0 25 156,-74-25-156,-1 0 15,26 25-15,-26-24 16,-49-1-16,75 25 16,24 0-16,0-25 15,25 25 1,0-25-1,50 0-15,-1 1 16,1-1-16,24 25 16,50-50-16,0 25 15,0 1-15,25-26 16,0 50-16,-25-25 15,0 0-15,-74 25 16,-26 0-16,26 0 16,-25-24-16,0 24 15,24 0 48,-24 0-48,49 0-15,-24 0 16,49 0-16,-24 0 15,24 0-15,-49 0 16,-1 0-16,-24 0 16,-25 0-16,25 0 62,-25 0-46,49 0-16,1-25 15,0 25-15,-26 0 16,51 0-16,-1-25 15,-24 25-15,-25 0 16,-1 0-16,1 0 16,0 0-16,-25 0 15,0-25 1,25 25-1,-25-25-15,49 25 16,-49 0-16,25 0 16,25 0-1,-25-25-15,-1 25 16,1 0-16,0 0 15,25 0-15,-50 0 32,49 0 30,51 0-46,24 0-16,-50 0 15,-24 0-15,-26 0 16,26 25-16,-75-25 47,25 0-47,-25 0 15,1 25-15,24 0 16,-50-25 62,-24 25-63,49 0-15,-25-25 16,-24 24-16,-1-24 16,1 0-16,24 0 15,25 25-15,-24-25 16,49 0-16,-25 25 15,0-25-15,0 0 16,25 0 0,-24 0-1,-1 0-15,0 0 16,-25 0-16,1 0 15,24 0-15,-25 0 16,1 0-16,24 0 16,0 0-16,25 0 15,-25 0-15,25 0 16,-24 0-16,24 0 31,-25 0 16,25 25-32,0 0-15,0-1 16,0 26-16,0-25 16,0 0-16,0-1 15,0-24-15,0 25 16,0 0-16,25-25 15,-1 0 1,1 0-16,0 0 16,0 0-16,0 0 15,49 0-15,-24 0 16,-1 0-16,50-25 15,1 0-15,-76 1 16,1-1-16,50 25 16,-75 0-16,0 0 15,0 0 141,0 0-156,0 25 16,0-25-16,0 24 15,0-24 1,0 25-16,0 0 16,-50-25-16,-24 0 15,-1 0-15,-24 25 16,-25-25-16,0 0 15,-25 0-15,25 0 16,-25 0-16,50 0 16,0 0-16,24 0 15,1 0-15,24 0 16,26 0-16,-1 0 15,-25 0 95,25 0-95,-24 0 1,49 25-16,-25-25 15,25 0 17,0 0-17,74 24-15,1 1 16,24-25-16,0 0 15,75 0-15,-25 0 16,24 0-16,-49 0 16,25 25-16,-74-25 15,-1 0-15,-49 0 16,0 0-16,-25 25 31,0-25 31,49 0-46,-49 25 15,0-25 0,-25 0-31,1 49 16,-26-49-16,0 25 16,-24-25-16,-25 0 15,24 25-15,1-25 16,-25 0-16,0 25 15,-1-25-15,26 0 16,-1 0-16,1 0 16,24 0-16,26 24 15,-26-24-15,50 0 47,0 0-16,50 0-15,-1 0-16,26 0 15,24 0-15,25 0 16,-25 0-16,0-24 16,25 24-16,-49 0 15,-26 0-15,-24 0 16,0 0-16,-25 0 78,0 0-63,0 24 1,-25 1-16,-49 0 16,-1 25-16,1-26 15,0 1-15,-1 0 16,-24 0-16,49 0 15,1-25-15,-1 0 16,25 0-16,0 0 16,1 0-16,24 0 15,-25 0 1,74 0 46,76-50-46,48 25-16,26 0 15,73 1-15,26-1 16,49 25-16,-49 0 16,-50 0-16,-124 0 15,-49 0-15,-51 0 16,-24 0-16,0 0 15,0 0 1,-24 25 0,-1-25-16,0 0 15,0 49-15,-25-49 16,-24 25-16,24-25 15,-24 25-15,-25-25 16,24 0-16,1 25 16,0-25-16,-1 0 15,26 0-15,-1 0 16,0 0-1,-24 0-15,0 0 16,-1 0-16,1 0 16,-1 24-16,-24-24 15,25 0-15,-1 25 16,1-25-16,24 0 15,1 0-15,49 0 16,0 0 46,0-25-30,0 25 14,0-24-30,0 24-16,49-25 16,-24 0-16,25 25 15,24 0-15,-24-25 16,49 25-1,50-25-15,-25 25 16,25 0-16,24 0 16,-98 0-16,-1 0 15,-49 0-15,24 25 16,-49-25 31,0 25-47,-24-25 15,-51 25-15,26 0 16,-75-1-16,-50 1 15,-25-25-15,-24 0 16,0 0-16,-25 0 16,74 0-16,50 0 15,50 0-15,49 0 16,25 0 77,0 0-77,-25 0 15,25-25-15,0 1 15,0 24-31,50 0 16,-25 0-16,-1-25 15,51 0-15,-25 0 16,-1 25-16,1 0 15,-1 0-15,26 0 16,-26 0-16,1 0 16,-25 0-16,24 0 15,-24 0-15,25 0 16,-1 0-16,26 0 15,-50 0-15,24 0 16,1 0-16,-1 0 16,1 0-16,-25 0 15,24 0-15,-24 0 16,0 0-1,-25 0 110,0 0-94,0-25 16,0 25-47,0-24 16,0 24-1,0-25 1,0 0 0,0 25-16,0-25 31,25 25 16,-25 0-32,0-25 1,0 25-1,0 0-15,0-24 16,0-1 0,0 25-1,0 0 79,0 25-79,0-1-15,25 1 16,-25 25-16,0-50 16,25 25-16,-25 49 15,24-74-15,-24 25 16,0 0-1,50 24 1,-50-24-16,0 0 16,0 0-16,25-25 15,-25 0-15,25 0 16,-25 25-16,0-1 15,0-24 1,0 0-16,0 25 16,24-25-1,-24 0 1,0 25-1,0-25 17,0 0-17,-24 0-15,-1 25 16,0-25-16,0 0 15,0 0-15,-24 0 16,24 0-16,0 0 16,25 0-16,-25 0 15,0-25 1,1 25-1,-1 0 1,0-25-16,0 25 16,-24-25-16,24 25 15,-50 0-15,75-24 16,-24-1-16,-1 25 15,0 0-15,0 0 16,25 0 0,-25 0-16,1 0 15,-1 0 1,-25 0-16,25 0 15,-49 0-15,24 0 16,-24 0-16,0 0 16,49 0-16,-25 0 15,25 0-15,1 0 16,-1 0-16,25 0 47,0 25-16,0-25 0,25 0-31,-25 0 16,49 0-16,1 24 15,24-24-15,1 0 16,-1 25-16,25 0 15,25 0-15,-49-25 16,24 0-16,-25 0 16,-24 49-16,-25-49 15,-1 0-15,-24 0 109,0 0-93,25-24-16,-25 24 31,-25 0 63,-74 0-94,-74 0 15,-100 0-15,-50 74 16,-98-74-16,-150 25 16,1 24-16,198-24 15,74 25-15,75-1 16,99 1-16,74 0 15,50 24-15,0-49 16,25 24-16,24 26 16,75-50-16,-24-1 15,-1 1-15,25 0 16,-25-25-16,0 0 15,-24 0-15,-26 0 16,1 0-16,-25 0 16,24 0-16,-24-25 15,0 25 1,25-25-16,-26 25 15,26-24-15,0 24 16,-1-25-16,26 0 16,-26 0-16,26 0 15,-26 25-15,-24-24 16,25-1-16,-25 0 15,-25 0-15,24 25 16,-24-25-16,25 25 16,0-49-16,-25 49 15,25-25-15,-25 25 16,25-25-16,-25 0 15,24 1 1,-24 24-16,0-25 16,25 25-1,-25-25 1,0 25-16,25 0 15,-25 0-15,50 0 16,-26 0-16,1 0 16,0 0-16,0 0 15,0 0 1,24 0-16,1 0 15,-25 25-15,-1-25 16,1 0-16,0 0 16,-25 0-16,50 25 15,-50-25-15,24 0 16,-24 0-1,25 0-15,0 0 16,0 24-16,0-24 16,24 0-16,1 25 15,-25-25-15,24 0 16,-24 0-16,0 25 15,0-25-15,0 0 16,-1 0-16,-24 0 16,25 0-1,-25 0 1,25 0-16,0 0 15,0 0-15,49 0 16,-49 0-16,49 0 16,-24 0-16,-1 0 15,-24 0 1,0 0-16,25 25 15,-26-25-15,1 25 16,0-25-16,-25 0 16,25 0-1,0 0 126,-25 0-126,24 0-15,-24 0 16,25 0-1,0 0-15,-25 0 16,25 0-16,24 0 16,-49 24-1,25-24 1,-25 0 46,0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9A81C-95DF-4D74-AC32-D6190AE88BF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89CCB-5D4C-4BC2-BD57-9676334F7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5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89CCB-5D4C-4BC2-BD57-9676334F79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C8717-2A80-44C6-ADD3-8EED36CAC1EF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978C1-15D4-4276-8AAD-E93494A2B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BD90-B95E-46ED-875D-78D742416765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B01FD-2A41-412D-977C-7313DA04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1792-7DF5-4CCE-BB69-9CB1AD3BB362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1C8B-ACE8-4D3B-B7F0-6E9670476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FFC94-C2E4-48AB-AFBD-EA8C08EB021E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FBAB-2518-4BCD-9745-B5288028C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0ED96-BCA9-47E1-96BD-9030F9474B42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F6A3F-0FDD-4A8D-813D-EB0B35A84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060D-83F1-4F9F-AB35-D42339F58055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B666B-5564-47F5-9C51-43A0CFA3D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A637C-C884-4D9D-A17E-24B4B86D177B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0C8C3-2E14-4C5C-85AE-3D7B7C519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E1CF3-C83B-49A2-A275-4C6702DE4D52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2464-C001-4785-8227-807729908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B36F1-25D3-4C24-A36C-39F757209DCB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80D66-9EB7-457A-ABBA-0B68FD383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35F2B-EA3F-4E4A-B661-FB48E8448EE6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DA1C-2CAC-442F-AC50-56691F920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44A05-3498-49EB-BCB7-FF20F50D64BD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0D2E6-7791-47B9-80A3-112A930F3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0EE808-B7E8-496B-89E0-8A73EE7E5421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766C7D-9246-4527-BF2E-2660D0F98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3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zXjANz9r5F0&amp;list=FLDudKezs3WwnAmeRL5vpAow&amp;index=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hyperlink" Target="https://www.youtube.com/watch?v=WrcK_hefeY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l-SBR7p7K-M&amp;index=33&amp;list=FLDudKezs3WwnAmeRL5vpAo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hyperlink" Target="https://www.youtube.com/watch?v=ukFjH9odsXw&amp;list=FLDudKezs3WwnAmeRL5vpAow&amp;index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Alcohol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Chapter 22</a:t>
            </a:r>
            <a:endParaRPr lang="en-US" dirty="0"/>
          </a:p>
        </p:txBody>
      </p:sp>
      <p:pic>
        <p:nvPicPr>
          <p:cNvPr id="13315" name="Picture 4" descr="MCj044170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581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MCj044179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581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Fetus can NOT </a:t>
            </a:r>
            <a:r>
              <a:rPr lang="en-US" dirty="0" smtClean="0"/>
              <a:t>process alcohol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trimester = riskiest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smaller head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Deformities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Heart, liver, kidney damage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Vision, hearing problems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Slow growth &amp; coordination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LD, attention, memory, &amp; problem-solving problems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pic>
        <p:nvPicPr>
          <p:cNvPr id="20483" name="Picture 5" descr="MPj040965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447800"/>
            <a:ext cx="320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82480" y="2714760"/>
              <a:ext cx="4340160" cy="857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6280" y="2651040"/>
                <a:ext cx="4372200" cy="9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571760" y="2634120"/>
              <a:ext cx="2875680" cy="687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5920" y="2570760"/>
                <a:ext cx="290736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3107520" y="2857320"/>
              <a:ext cx="1679040" cy="705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91680" y="2793960"/>
                <a:ext cx="1710720" cy="832680"/>
              </a:xfrm>
              <a:prstGeom prst="rect">
                <a:avLst/>
              </a:prstGeom>
            </p:spPr>
          </p:pic>
        </mc:Fallback>
      </mc:AlternateContent>
      <p:sp>
        <p:nvSpPr>
          <p:cNvPr id="20713" name="SMARTInkShape-1422"/>
          <p:cNvSpPr/>
          <p:nvPr/>
        </p:nvSpPr>
        <p:spPr>
          <a:xfrm>
            <a:off x="6545461" y="3241477"/>
            <a:ext cx="401827" cy="267891"/>
          </a:xfrm>
          <a:custGeom>
            <a:avLst/>
            <a:gdLst/>
            <a:ahLst/>
            <a:cxnLst/>
            <a:rect l="0" t="0" r="0" b="0"/>
            <a:pathLst>
              <a:path w="401827" h="267891">
                <a:moveTo>
                  <a:pt x="0" y="116086"/>
                </a:moveTo>
                <a:lnTo>
                  <a:pt x="0" y="108397"/>
                </a:lnTo>
                <a:lnTo>
                  <a:pt x="0" y="114953"/>
                </a:lnTo>
                <a:lnTo>
                  <a:pt x="2646" y="115582"/>
                </a:lnTo>
                <a:lnTo>
                  <a:pt x="7689" y="115986"/>
                </a:lnTo>
                <a:lnTo>
                  <a:pt x="8378" y="118687"/>
                </a:lnTo>
                <a:lnTo>
                  <a:pt x="8928" y="138567"/>
                </a:lnTo>
                <a:lnTo>
                  <a:pt x="11574" y="143606"/>
                </a:lnTo>
                <a:lnTo>
                  <a:pt x="16618" y="150185"/>
                </a:lnTo>
                <a:lnTo>
                  <a:pt x="17751" y="159351"/>
                </a:lnTo>
                <a:lnTo>
                  <a:pt x="25538" y="168301"/>
                </a:lnTo>
                <a:lnTo>
                  <a:pt x="26418" y="174000"/>
                </a:lnTo>
                <a:lnTo>
                  <a:pt x="27534" y="175531"/>
                </a:lnTo>
                <a:lnTo>
                  <a:pt x="29270" y="176552"/>
                </a:lnTo>
                <a:lnTo>
                  <a:pt x="31420" y="177232"/>
                </a:lnTo>
                <a:lnTo>
                  <a:pt x="39185" y="182931"/>
                </a:lnTo>
                <a:lnTo>
                  <a:pt x="42220" y="188128"/>
                </a:lnTo>
                <a:lnTo>
                  <a:pt x="43030" y="190903"/>
                </a:lnTo>
                <a:lnTo>
                  <a:pt x="44562" y="192753"/>
                </a:lnTo>
                <a:lnTo>
                  <a:pt x="48909" y="194808"/>
                </a:lnTo>
                <a:lnTo>
                  <a:pt x="50465" y="196349"/>
                </a:lnTo>
                <a:lnTo>
                  <a:pt x="61145" y="212660"/>
                </a:lnTo>
                <a:lnTo>
                  <a:pt x="78722" y="230520"/>
                </a:lnTo>
                <a:lnTo>
                  <a:pt x="82282" y="231437"/>
                </a:lnTo>
                <a:lnTo>
                  <a:pt x="84620" y="231682"/>
                </a:lnTo>
                <a:lnTo>
                  <a:pt x="89864" y="234600"/>
                </a:lnTo>
                <a:lnTo>
                  <a:pt x="95503" y="238212"/>
                </a:lnTo>
                <a:lnTo>
                  <a:pt x="105425" y="240721"/>
                </a:lnTo>
                <a:lnTo>
                  <a:pt x="113943" y="247163"/>
                </a:lnTo>
                <a:lnTo>
                  <a:pt x="123361" y="249653"/>
                </a:lnTo>
                <a:lnTo>
                  <a:pt x="131818" y="256093"/>
                </a:lnTo>
                <a:lnTo>
                  <a:pt x="140150" y="258111"/>
                </a:lnTo>
                <a:lnTo>
                  <a:pt x="150074" y="258848"/>
                </a:lnTo>
                <a:lnTo>
                  <a:pt x="158592" y="265075"/>
                </a:lnTo>
                <a:lnTo>
                  <a:pt x="168010" y="267520"/>
                </a:lnTo>
                <a:lnTo>
                  <a:pt x="208738" y="267890"/>
                </a:lnTo>
                <a:lnTo>
                  <a:pt x="210596" y="266898"/>
                </a:lnTo>
                <a:lnTo>
                  <a:pt x="211835" y="265245"/>
                </a:lnTo>
                <a:lnTo>
                  <a:pt x="212661" y="263150"/>
                </a:lnTo>
                <a:lnTo>
                  <a:pt x="214204" y="261753"/>
                </a:lnTo>
                <a:lnTo>
                  <a:pt x="218563" y="260202"/>
                </a:lnTo>
                <a:lnTo>
                  <a:pt x="256834" y="257969"/>
                </a:lnTo>
                <a:lnTo>
                  <a:pt x="266238" y="251272"/>
                </a:lnTo>
                <a:lnTo>
                  <a:pt x="275434" y="250140"/>
                </a:lnTo>
                <a:lnTo>
                  <a:pt x="281150" y="250063"/>
                </a:lnTo>
                <a:lnTo>
                  <a:pt x="286351" y="247400"/>
                </a:lnTo>
                <a:lnTo>
                  <a:pt x="293035" y="242345"/>
                </a:lnTo>
                <a:lnTo>
                  <a:pt x="301484" y="240355"/>
                </a:lnTo>
                <a:lnTo>
                  <a:pt x="310887" y="233445"/>
                </a:lnTo>
                <a:lnTo>
                  <a:pt x="319342" y="231431"/>
                </a:lnTo>
                <a:lnTo>
                  <a:pt x="328746" y="224516"/>
                </a:lnTo>
                <a:lnTo>
                  <a:pt x="337201" y="222501"/>
                </a:lnTo>
                <a:lnTo>
                  <a:pt x="346605" y="215586"/>
                </a:lnTo>
                <a:lnTo>
                  <a:pt x="352509" y="214690"/>
                </a:lnTo>
                <a:lnTo>
                  <a:pt x="354068" y="213572"/>
                </a:lnTo>
                <a:lnTo>
                  <a:pt x="355108" y="211834"/>
                </a:lnTo>
                <a:lnTo>
                  <a:pt x="355801" y="209684"/>
                </a:lnTo>
                <a:lnTo>
                  <a:pt x="357256" y="208250"/>
                </a:lnTo>
                <a:lnTo>
                  <a:pt x="366201" y="204642"/>
                </a:lnTo>
                <a:lnTo>
                  <a:pt x="379385" y="192090"/>
                </a:lnTo>
                <a:lnTo>
                  <a:pt x="381936" y="186907"/>
                </a:lnTo>
                <a:lnTo>
                  <a:pt x="383573" y="180235"/>
                </a:lnTo>
                <a:lnTo>
                  <a:pt x="390033" y="171788"/>
                </a:lnTo>
                <a:lnTo>
                  <a:pt x="392528" y="162386"/>
                </a:lnTo>
                <a:lnTo>
                  <a:pt x="392794" y="156483"/>
                </a:lnTo>
                <a:lnTo>
                  <a:pt x="395503" y="151238"/>
                </a:lnTo>
                <a:lnTo>
                  <a:pt x="400585" y="144526"/>
                </a:lnTo>
                <a:lnTo>
                  <a:pt x="401589" y="136072"/>
                </a:lnTo>
                <a:lnTo>
                  <a:pt x="401826" y="117816"/>
                </a:lnTo>
                <a:lnTo>
                  <a:pt x="395697" y="109298"/>
                </a:lnTo>
                <a:lnTo>
                  <a:pt x="393274" y="99880"/>
                </a:lnTo>
                <a:lnTo>
                  <a:pt x="393015" y="93976"/>
                </a:lnTo>
                <a:lnTo>
                  <a:pt x="390309" y="88730"/>
                </a:lnTo>
                <a:lnTo>
                  <a:pt x="385228" y="82019"/>
                </a:lnTo>
                <a:lnTo>
                  <a:pt x="384347" y="76116"/>
                </a:lnTo>
                <a:lnTo>
                  <a:pt x="383232" y="74556"/>
                </a:lnTo>
                <a:lnTo>
                  <a:pt x="381495" y="73516"/>
                </a:lnTo>
                <a:lnTo>
                  <a:pt x="379346" y="72823"/>
                </a:lnTo>
                <a:lnTo>
                  <a:pt x="377913" y="71369"/>
                </a:lnTo>
                <a:lnTo>
                  <a:pt x="372966" y="61906"/>
                </a:lnTo>
                <a:lnTo>
                  <a:pt x="352850" y="40318"/>
                </a:lnTo>
                <a:lnTo>
                  <a:pt x="347652" y="37763"/>
                </a:lnTo>
                <a:lnTo>
                  <a:pt x="344878" y="37081"/>
                </a:lnTo>
                <a:lnTo>
                  <a:pt x="343028" y="35635"/>
                </a:lnTo>
                <a:lnTo>
                  <a:pt x="340972" y="31382"/>
                </a:lnTo>
                <a:lnTo>
                  <a:pt x="339432" y="29850"/>
                </a:lnTo>
                <a:lnTo>
                  <a:pt x="330330" y="26065"/>
                </a:lnTo>
                <a:lnTo>
                  <a:pt x="323543" y="20732"/>
                </a:lnTo>
                <a:lnTo>
                  <a:pt x="318091" y="19136"/>
                </a:lnTo>
                <a:lnTo>
                  <a:pt x="316240" y="17718"/>
                </a:lnTo>
                <a:lnTo>
                  <a:pt x="314184" y="13497"/>
                </a:lnTo>
                <a:lnTo>
                  <a:pt x="312644" y="11974"/>
                </a:lnTo>
                <a:lnTo>
                  <a:pt x="304994" y="9330"/>
                </a:lnTo>
                <a:lnTo>
                  <a:pt x="299279" y="9048"/>
                </a:lnTo>
                <a:lnTo>
                  <a:pt x="294078" y="6336"/>
                </a:lnTo>
                <a:lnTo>
                  <a:pt x="287395" y="1251"/>
                </a:lnTo>
                <a:lnTo>
                  <a:pt x="278946" y="247"/>
                </a:lnTo>
                <a:lnTo>
                  <a:pt x="234649" y="0"/>
                </a:lnTo>
                <a:lnTo>
                  <a:pt x="192225" y="0"/>
                </a:lnTo>
                <a:lnTo>
                  <a:pt x="166310" y="0"/>
                </a:lnTo>
                <a:lnTo>
                  <a:pt x="164452" y="992"/>
                </a:lnTo>
                <a:lnTo>
                  <a:pt x="163212" y="2645"/>
                </a:lnTo>
                <a:lnTo>
                  <a:pt x="162387" y="4740"/>
                </a:lnTo>
                <a:lnTo>
                  <a:pt x="160844" y="6136"/>
                </a:lnTo>
                <a:lnTo>
                  <a:pt x="156483" y="7688"/>
                </a:lnTo>
                <a:lnTo>
                  <a:pt x="144528" y="8820"/>
                </a:lnTo>
                <a:lnTo>
                  <a:pt x="135331" y="16608"/>
                </a:lnTo>
                <a:lnTo>
                  <a:pt x="126378" y="17749"/>
                </a:lnTo>
                <a:lnTo>
                  <a:pt x="118156" y="23974"/>
                </a:lnTo>
                <a:lnTo>
                  <a:pt x="108801" y="26418"/>
                </a:lnTo>
                <a:lnTo>
                  <a:pt x="99612" y="26756"/>
                </a:lnTo>
                <a:lnTo>
                  <a:pt x="81644" y="43374"/>
                </a:lnTo>
                <a:lnTo>
                  <a:pt x="76005" y="44271"/>
                </a:lnTo>
                <a:lnTo>
                  <a:pt x="74482" y="45389"/>
                </a:lnTo>
                <a:lnTo>
                  <a:pt x="71838" y="52303"/>
                </a:lnTo>
                <a:lnTo>
                  <a:pt x="68969" y="53011"/>
                </a:lnTo>
                <a:lnTo>
                  <a:pt x="63784" y="53466"/>
                </a:lnTo>
                <a:lnTo>
                  <a:pt x="63359" y="54495"/>
                </a:lnTo>
                <a:lnTo>
                  <a:pt x="62886" y="58285"/>
                </a:lnTo>
                <a:lnTo>
                  <a:pt x="61767" y="59692"/>
                </a:lnTo>
                <a:lnTo>
                  <a:pt x="53956" y="62397"/>
                </a:lnTo>
                <a:lnTo>
                  <a:pt x="45026" y="71067"/>
                </a:lnTo>
                <a:lnTo>
                  <a:pt x="44760" y="76068"/>
                </a:lnTo>
                <a:lnTo>
                  <a:pt x="43731" y="77501"/>
                </a:lnTo>
                <a:lnTo>
                  <a:pt x="42052" y="78456"/>
                </a:lnTo>
                <a:lnTo>
                  <a:pt x="36089" y="80255"/>
                </a:lnTo>
                <a:lnTo>
                  <a:pt x="35829" y="85074"/>
                </a:lnTo>
                <a:lnTo>
                  <a:pt x="34799" y="86481"/>
                </a:lnTo>
                <a:lnTo>
                  <a:pt x="27160" y="89186"/>
                </a:lnTo>
                <a:lnTo>
                  <a:pt x="26790" y="105905"/>
                </a:lnTo>
                <a:lnTo>
                  <a:pt x="25797" y="106322"/>
                </a:lnTo>
                <a:lnTo>
                  <a:pt x="18228" y="107123"/>
                </a:lnTo>
                <a:lnTo>
                  <a:pt x="17859" y="147583"/>
                </a:lnTo>
                <a:lnTo>
                  <a:pt x="18852" y="148990"/>
                </a:lnTo>
                <a:lnTo>
                  <a:pt x="20505" y="149928"/>
                </a:lnTo>
                <a:lnTo>
                  <a:pt x="22600" y="150554"/>
                </a:lnTo>
                <a:lnTo>
                  <a:pt x="23996" y="151963"/>
                </a:lnTo>
                <a:lnTo>
                  <a:pt x="26421" y="159383"/>
                </a:lnTo>
                <a:lnTo>
                  <a:pt x="26789" y="1785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35" name="SMARTInkShape-Group261"/>
          <p:cNvGrpSpPr/>
          <p:nvPr/>
        </p:nvGrpSpPr>
        <p:grpSpPr>
          <a:xfrm>
            <a:off x="1687711" y="2652117"/>
            <a:ext cx="3973712" cy="999971"/>
            <a:chOff x="1687711" y="2652117"/>
            <a:chExt cx="3973712" cy="999971"/>
          </a:xfrm>
        </p:grpSpPr>
        <p:sp>
          <p:nvSpPr>
            <p:cNvPr id="20714" name="SMARTInkShape-1423"/>
            <p:cNvSpPr/>
            <p:nvPr/>
          </p:nvSpPr>
          <p:spPr>
            <a:xfrm>
              <a:off x="1705570" y="2777133"/>
              <a:ext cx="35720" cy="383945"/>
            </a:xfrm>
            <a:custGeom>
              <a:avLst/>
              <a:gdLst/>
              <a:ahLst/>
              <a:cxnLst/>
              <a:rect l="0" t="0" r="0" b="0"/>
              <a:pathLst>
                <a:path w="35720" h="383945">
                  <a:moveTo>
                    <a:pt x="0" y="0"/>
                  </a:moveTo>
                  <a:lnTo>
                    <a:pt x="0" y="4740"/>
                  </a:lnTo>
                  <a:lnTo>
                    <a:pt x="8378" y="42303"/>
                  </a:lnTo>
                  <a:lnTo>
                    <a:pt x="8916" y="86822"/>
                  </a:lnTo>
                  <a:lnTo>
                    <a:pt x="8930" y="131467"/>
                  </a:lnTo>
                  <a:lnTo>
                    <a:pt x="8930" y="172892"/>
                  </a:lnTo>
                  <a:lnTo>
                    <a:pt x="8930" y="214327"/>
                  </a:lnTo>
                  <a:lnTo>
                    <a:pt x="9922" y="244080"/>
                  </a:lnTo>
                  <a:lnTo>
                    <a:pt x="17308" y="278682"/>
                  </a:lnTo>
                  <a:lnTo>
                    <a:pt x="17855" y="321414"/>
                  </a:lnTo>
                  <a:lnTo>
                    <a:pt x="17859" y="333364"/>
                  </a:lnTo>
                  <a:lnTo>
                    <a:pt x="20505" y="339323"/>
                  </a:lnTo>
                  <a:lnTo>
                    <a:pt x="23996" y="345279"/>
                  </a:lnTo>
                  <a:lnTo>
                    <a:pt x="26238" y="357187"/>
                  </a:lnTo>
                  <a:lnTo>
                    <a:pt x="26789" y="382725"/>
                  </a:lnTo>
                  <a:lnTo>
                    <a:pt x="27782" y="383142"/>
                  </a:lnTo>
                  <a:lnTo>
                    <a:pt x="35351" y="383944"/>
                  </a:lnTo>
                  <a:lnTo>
                    <a:pt x="35719" y="357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5" name="SMARTInkShape-1424"/>
            <p:cNvSpPr/>
            <p:nvPr/>
          </p:nvSpPr>
          <p:spPr>
            <a:xfrm>
              <a:off x="1705570" y="2706937"/>
              <a:ext cx="285751" cy="25548"/>
            </a:xfrm>
            <a:custGeom>
              <a:avLst/>
              <a:gdLst/>
              <a:ahLst/>
              <a:cxnLst/>
              <a:rect l="0" t="0" r="0" b="0"/>
              <a:pathLst>
                <a:path w="285751" h="25548">
                  <a:moveTo>
                    <a:pt x="0" y="25547"/>
                  </a:moveTo>
                  <a:lnTo>
                    <a:pt x="39902" y="25547"/>
                  </a:lnTo>
                  <a:lnTo>
                    <a:pt x="56913" y="24555"/>
                  </a:lnTo>
                  <a:lnTo>
                    <a:pt x="93297" y="17445"/>
                  </a:lnTo>
                  <a:lnTo>
                    <a:pt x="136097" y="15698"/>
                  </a:lnTo>
                  <a:lnTo>
                    <a:pt x="178546" y="8244"/>
                  </a:lnTo>
                  <a:lnTo>
                    <a:pt x="220263" y="7721"/>
                  </a:lnTo>
                  <a:lnTo>
                    <a:pt x="251244" y="7691"/>
                  </a:lnTo>
                  <a:lnTo>
                    <a:pt x="258177" y="5043"/>
                  </a:lnTo>
                  <a:lnTo>
                    <a:pt x="264566" y="1552"/>
                  </a:lnTo>
                  <a:lnTo>
                    <a:pt x="270712" y="0"/>
                  </a:lnTo>
                  <a:lnTo>
                    <a:pt x="273741" y="578"/>
                  </a:lnTo>
                  <a:lnTo>
                    <a:pt x="285750" y="7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6" name="SMARTInkShape-1425"/>
            <p:cNvSpPr/>
            <p:nvPr/>
          </p:nvSpPr>
          <p:spPr>
            <a:xfrm>
              <a:off x="1687711" y="2884289"/>
              <a:ext cx="196454" cy="35720"/>
            </a:xfrm>
            <a:custGeom>
              <a:avLst/>
              <a:gdLst/>
              <a:ahLst/>
              <a:cxnLst/>
              <a:rect l="0" t="0" r="0" b="0"/>
              <a:pathLst>
                <a:path w="196454" h="35720">
                  <a:moveTo>
                    <a:pt x="0" y="35719"/>
                  </a:moveTo>
                  <a:lnTo>
                    <a:pt x="4740" y="35719"/>
                  </a:lnTo>
                  <a:lnTo>
                    <a:pt x="9714" y="33073"/>
                  </a:lnTo>
                  <a:lnTo>
                    <a:pt x="15231" y="29582"/>
                  </a:lnTo>
                  <a:lnTo>
                    <a:pt x="25071" y="27157"/>
                  </a:lnTo>
                  <a:lnTo>
                    <a:pt x="39716" y="25870"/>
                  </a:lnTo>
                  <a:lnTo>
                    <a:pt x="53192" y="19735"/>
                  </a:lnTo>
                  <a:lnTo>
                    <a:pt x="95803" y="10840"/>
                  </a:lnTo>
                  <a:lnTo>
                    <a:pt x="135976" y="8979"/>
                  </a:lnTo>
                  <a:lnTo>
                    <a:pt x="153418" y="8940"/>
                  </a:lnTo>
                  <a:lnTo>
                    <a:pt x="160129" y="6288"/>
                  </a:lnTo>
                  <a:lnTo>
                    <a:pt x="166418" y="2795"/>
                  </a:lnTo>
                  <a:lnTo>
                    <a:pt x="178541" y="552"/>
                  </a:lnTo>
                  <a:lnTo>
                    <a:pt x="19645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7" name="SMARTInkShape-1426"/>
            <p:cNvSpPr/>
            <p:nvPr/>
          </p:nvSpPr>
          <p:spPr>
            <a:xfrm>
              <a:off x="1910953" y="2876636"/>
              <a:ext cx="250032" cy="177236"/>
            </a:xfrm>
            <a:custGeom>
              <a:avLst/>
              <a:gdLst/>
              <a:ahLst/>
              <a:cxnLst/>
              <a:rect l="0" t="0" r="0" b="0"/>
              <a:pathLst>
                <a:path w="250032" h="177236">
                  <a:moveTo>
                    <a:pt x="0" y="43372"/>
                  </a:moveTo>
                  <a:lnTo>
                    <a:pt x="4741" y="43372"/>
                  </a:lnTo>
                  <a:lnTo>
                    <a:pt x="9714" y="46018"/>
                  </a:lnTo>
                  <a:lnTo>
                    <a:pt x="15231" y="49509"/>
                  </a:lnTo>
                  <a:lnTo>
                    <a:pt x="26858" y="51750"/>
                  </a:lnTo>
                  <a:lnTo>
                    <a:pt x="33969" y="52193"/>
                  </a:lnTo>
                  <a:lnTo>
                    <a:pt x="42502" y="58417"/>
                  </a:lnTo>
                  <a:lnTo>
                    <a:pt x="47994" y="59980"/>
                  </a:lnTo>
                  <a:lnTo>
                    <a:pt x="82986" y="61199"/>
                  </a:lnTo>
                  <a:lnTo>
                    <a:pt x="124848" y="52465"/>
                  </a:lnTo>
                  <a:lnTo>
                    <a:pt x="127880" y="52410"/>
                  </a:lnTo>
                  <a:lnTo>
                    <a:pt x="133896" y="49704"/>
                  </a:lnTo>
                  <a:lnTo>
                    <a:pt x="139876" y="46186"/>
                  </a:lnTo>
                  <a:lnTo>
                    <a:pt x="150038" y="43742"/>
                  </a:lnTo>
                  <a:lnTo>
                    <a:pt x="158585" y="37308"/>
                  </a:lnTo>
                  <a:lnTo>
                    <a:pt x="164079" y="35716"/>
                  </a:lnTo>
                  <a:lnTo>
                    <a:pt x="165940" y="34299"/>
                  </a:lnTo>
                  <a:lnTo>
                    <a:pt x="169621" y="25631"/>
                  </a:lnTo>
                  <a:lnTo>
                    <a:pt x="169663" y="12213"/>
                  </a:lnTo>
                  <a:lnTo>
                    <a:pt x="168671" y="10693"/>
                  </a:lnTo>
                  <a:lnTo>
                    <a:pt x="167018" y="9680"/>
                  </a:lnTo>
                  <a:lnTo>
                    <a:pt x="159950" y="8254"/>
                  </a:lnTo>
                  <a:lnTo>
                    <a:pt x="157235" y="8053"/>
                  </a:lnTo>
                  <a:lnTo>
                    <a:pt x="151573" y="5185"/>
                  </a:lnTo>
                  <a:lnTo>
                    <a:pt x="145749" y="1595"/>
                  </a:lnTo>
                  <a:lnTo>
                    <a:pt x="139853" y="0"/>
                  </a:lnTo>
                  <a:lnTo>
                    <a:pt x="136891" y="567"/>
                  </a:lnTo>
                  <a:lnTo>
                    <a:pt x="125010" y="5959"/>
                  </a:lnTo>
                  <a:lnTo>
                    <a:pt x="84171" y="16728"/>
                  </a:lnTo>
                  <a:lnTo>
                    <a:pt x="65557" y="31740"/>
                  </a:lnTo>
                  <a:lnTo>
                    <a:pt x="56576" y="41469"/>
                  </a:lnTo>
                  <a:lnTo>
                    <a:pt x="38366" y="69614"/>
                  </a:lnTo>
                  <a:lnTo>
                    <a:pt x="35903" y="75871"/>
                  </a:lnTo>
                  <a:lnTo>
                    <a:pt x="29930" y="84972"/>
                  </a:lnTo>
                  <a:lnTo>
                    <a:pt x="27720" y="93952"/>
                  </a:lnTo>
                  <a:lnTo>
                    <a:pt x="27203" y="99917"/>
                  </a:lnTo>
                  <a:lnTo>
                    <a:pt x="34514" y="120733"/>
                  </a:lnTo>
                  <a:lnTo>
                    <a:pt x="65521" y="153527"/>
                  </a:lnTo>
                  <a:lnTo>
                    <a:pt x="83535" y="164423"/>
                  </a:lnTo>
                  <a:lnTo>
                    <a:pt x="122453" y="175921"/>
                  </a:lnTo>
                  <a:lnTo>
                    <a:pt x="163735" y="177235"/>
                  </a:lnTo>
                  <a:lnTo>
                    <a:pt x="193295" y="176318"/>
                  </a:lnTo>
                  <a:lnTo>
                    <a:pt x="225472" y="162085"/>
                  </a:lnTo>
                  <a:lnTo>
                    <a:pt x="233494" y="156326"/>
                  </a:lnTo>
                  <a:lnTo>
                    <a:pt x="250031" y="1326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8" name="SMARTInkShape-1427"/>
            <p:cNvSpPr/>
            <p:nvPr/>
          </p:nvSpPr>
          <p:spPr>
            <a:xfrm>
              <a:off x="2411138" y="2751632"/>
              <a:ext cx="312418" cy="372102"/>
            </a:xfrm>
            <a:custGeom>
              <a:avLst/>
              <a:gdLst/>
              <a:ahLst/>
              <a:cxnLst/>
              <a:rect l="0" t="0" r="0" b="0"/>
              <a:pathLst>
                <a:path w="312418" h="372102">
                  <a:moveTo>
                    <a:pt x="71315" y="204095"/>
                  </a:moveTo>
                  <a:lnTo>
                    <a:pt x="63627" y="196406"/>
                  </a:lnTo>
                  <a:lnTo>
                    <a:pt x="54806" y="195274"/>
                  </a:lnTo>
                  <a:lnTo>
                    <a:pt x="41145" y="195175"/>
                  </a:lnTo>
                  <a:lnTo>
                    <a:pt x="39296" y="196163"/>
                  </a:lnTo>
                  <a:lnTo>
                    <a:pt x="38063" y="197815"/>
                  </a:lnTo>
                  <a:lnTo>
                    <a:pt x="35700" y="202296"/>
                  </a:lnTo>
                  <a:lnTo>
                    <a:pt x="12701" y="228930"/>
                  </a:lnTo>
                  <a:lnTo>
                    <a:pt x="6931" y="246887"/>
                  </a:lnTo>
                  <a:lnTo>
                    <a:pt x="4580" y="250482"/>
                  </a:lnTo>
                  <a:lnTo>
                    <a:pt x="1271" y="265023"/>
                  </a:lnTo>
                  <a:lnTo>
                    <a:pt x="0" y="294727"/>
                  </a:lnTo>
                  <a:lnTo>
                    <a:pt x="2578" y="301592"/>
                  </a:lnTo>
                  <a:lnTo>
                    <a:pt x="6038" y="307950"/>
                  </a:lnTo>
                  <a:lnTo>
                    <a:pt x="8260" y="320117"/>
                  </a:lnTo>
                  <a:lnTo>
                    <a:pt x="8443" y="323114"/>
                  </a:lnTo>
                  <a:lnTo>
                    <a:pt x="9556" y="325113"/>
                  </a:lnTo>
                  <a:lnTo>
                    <a:pt x="11291" y="326445"/>
                  </a:lnTo>
                  <a:lnTo>
                    <a:pt x="15864" y="328918"/>
                  </a:lnTo>
                  <a:lnTo>
                    <a:pt x="25048" y="336643"/>
                  </a:lnTo>
                  <a:lnTo>
                    <a:pt x="34213" y="337917"/>
                  </a:lnTo>
                  <a:lnTo>
                    <a:pt x="47904" y="338029"/>
                  </a:lnTo>
                  <a:lnTo>
                    <a:pt x="49754" y="337041"/>
                  </a:lnTo>
                  <a:lnTo>
                    <a:pt x="50988" y="335389"/>
                  </a:lnTo>
                  <a:lnTo>
                    <a:pt x="51811" y="333296"/>
                  </a:lnTo>
                  <a:lnTo>
                    <a:pt x="53351" y="331901"/>
                  </a:lnTo>
                  <a:lnTo>
                    <a:pt x="57709" y="330350"/>
                  </a:lnTo>
                  <a:lnTo>
                    <a:pt x="59268" y="328945"/>
                  </a:lnTo>
                  <a:lnTo>
                    <a:pt x="66715" y="316790"/>
                  </a:lnTo>
                  <a:lnTo>
                    <a:pt x="74692" y="308152"/>
                  </a:lnTo>
                  <a:lnTo>
                    <a:pt x="77777" y="299621"/>
                  </a:lnTo>
                  <a:lnTo>
                    <a:pt x="80140" y="290207"/>
                  </a:lnTo>
                  <a:lnTo>
                    <a:pt x="86057" y="278337"/>
                  </a:lnTo>
                  <a:lnTo>
                    <a:pt x="89243" y="263685"/>
                  </a:lnTo>
                  <a:lnTo>
                    <a:pt x="96060" y="249343"/>
                  </a:lnTo>
                  <a:lnTo>
                    <a:pt x="98104" y="222064"/>
                  </a:lnTo>
                  <a:lnTo>
                    <a:pt x="98104" y="265404"/>
                  </a:lnTo>
                  <a:lnTo>
                    <a:pt x="99096" y="281653"/>
                  </a:lnTo>
                  <a:lnTo>
                    <a:pt x="109128" y="310651"/>
                  </a:lnTo>
                  <a:lnTo>
                    <a:pt x="121200" y="326055"/>
                  </a:lnTo>
                  <a:lnTo>
                    <a:pt x="123252" y="332051"/>
                  </a:lnTo>
                  <a:lnTo>
                    <a:pt x="124791" y="334048"/>
                  </a:lnTo>
                  <a:lnTo>
                    <a:pt x="140028" y="343826"/>
                  </a:lnTo>
                  <a:lnTo>
                    <a:pt x="148781" y="346038"/>
                  </a:lnTo>
                  <a:lnTo>
                    <a:pt x="154692" y="346556"/>
                  </a:lnTo>
                  <a:lnTo>
                    <a:pt x="183599" y="337851"/>
                  </a:lnTo>
                  <a:lnTo>
                    <a:pt x="196168" y="331131"/>
                  </a:lnTo>
                  <a:lnTo>
                    <a:pt x="199199" y="330457"/>
                  </a:lnTo>
                  <a:lnTo>
                    <a:pt x="205212" y="324417"/>
                  </a:lnTo>
                  <a:lnTo>
                    <a:pt x="235025" y="282800"/>
                  </a:lnTo>
                  <a:lnTo>
                    <a:pt x="255862" y="244503"/>
                  </a:lnTo>
                  <a:lnTo>
                    <a:pt x="272729" y="201922"/>
                  </a:lnTo>
                  <a:lnTo>
                    <a:pt x="277342" y="159333"/>
                  </a:lnTo>
                  <a:lnTo>
                    <a:pt x="285056" y="114966"/>
                  </a:lnTo>
                  <a:lnTo>
                    <a:pt x="284560" y="85054"/>
                  </a:lnTo>
                  <a:lnTo>
                    <a:pt x="277245" y="50429"/>
                  </a:lnTo>
                  <a:lnTo>
                    <a:pt x="276806" y="32850"/>
                  </a:lnTo>
                  <a:lnTo>
                    <a:pt x="274100" y="26121"/>
                  </a:lnTo>
                  <a:lnTo>
                    <a:pt x="270582" y="19824"/>
                  </a:lnTo>
                  <a:lnTo>
                    <a:pt x="269019" y="13717"/>
                  </a:lnTo>
                  <a:lnTo>
                    <a:pt x="267610" y="11692"/>
                  </a:lnTo>
                  <a:lnTo>
                    <a:pt x="265678" y="10342"/>
                  </a:lnTo>
                  <a:lnTo>
                    <a:pt x="260190" y="8175"/>
                  </a:lnTo>
                  <a:lnTo>
                    <a:pt x="251977" y="1610"/>
                  </a:lnTo>
                  <a:lnTo>
                    <a:pt x="246528" y="0"/>
                  </a:lnTo>
                  <a:lnTo>
                    <a:pt x="244679" y="562"/>
                  </a:lnTo>
                  <a:lnTo>
                    <a:pt x="243445" y="1930"/>
                  </a:lnTo>
                  <a:lnTo>
                    <a:pt x="242623" y="3834"/>
                  </a:lnTo>
                  <a:lnTo>
                    <a:pt x="241083" y="5103"/>
                  </a:lnTo>
                  <a:lnTo>
                    <a:pt x="231482" y="9786"/>
                  </a:lnTo>
                  <a:lnTo>
                    <a:pt x="211180" y="28603"/>
                  </a:lnTo>
                  <a:lnTo>
                    <a:pt x="207892" y="37132"/>
                  </a:lnTo>
                  <a:lnTo>
                    <a:pt x="200674" y="76261"/>
                  </a:lnTo>
                  <a:lnTo>
                    <a:pt x="196585" y="118776"/>
                  </a:lnTo>
                  <a:lnTo>
                    <a:pt x="197399" y="141773"/>
                  </a:lnTo>
                  <a:lnTo>
                    <a:pt x="205432" y="181029"/>
                  </a:lnTo>
                  <a:lnTo>
                    <a:pt x="214283" y="223089"/>
                  </a:lnTo>
                  <a:lnTo>
                    <a:pt x="229583" y="258175"/>
                  </a:lnTo>
                  <a:lnTo>
                    <a:pt x="231946" y="268810"/>
                  </a:lnTo>
                  <a:lnTo>
                    <a:pt x="250077" y="300240"/>
                  </a:lnTo>
                  <a:lnTo>
                    <a:pt x="254945" y="307349"/>
                  </a:lnTo>
                  <a:lnTo>
                    <a:pt x="259669" y="317922"/>
                  </a:lnTo>
                  <a:lnTo>
                    <a:pt x="272746" y="336124"/>
                  </a:lnTo>
                  <a:lnTo>
                    <a:pt x="275934" y="343141"/>
                  </a:lnTo>
                  <a:lnTo>
                    <a:pt x="280658" y="349568"/>
                  </a:lnTo>
                  <a:lnTo>
                    <a:pt x="286064" y="353085"/>
                  </a:lnTo>
                  <a:lnTo>
                    <a:pt x="288895" y="354023"/>
                  </a:lnTo>
                  <a:lnTo>
                    <a:pt x="290783" y="355641"/>
                  </a:lnTo>
                  <a:lnTo>
                    <a:pt x="298801" y="368164"/>
                  </a:lnTo>
                  <a:lnTo>
                    <a:pt x="304050" y="371272"/>
                  </a:lnTo>
                  <a:lnTo>
                    <a:pt x="306839" y="372101"/>
                  </a:lnTo>
                  <a:lnTo>
                    <a:pt x="308698" y="371661"/>
                  </a:lnTo>
                  <a:lnTo>
                    <a:pt x="309938" y="370376"/>
                  </a:lnTo>
                  <a:lnTo>
                    <a:pt x="312417" y="3648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9" name="SMARTInkShape-1428"/>
            <p:cNvSpPr/>
            <p:nvPr/>
          </p:nvSpPr>
          <p:spPr>
            <a:xfrm>
              <a:off x="5429250" y="3304020"/>
              <a:ext cx="232173" cy="232137"/>
            </a:xfrm>
            <a:custGeom>
              <a:avLst/>
              <a:gdLst/>
              <a:ahLst/>
              <a:cxnLst/>
              <a:rect l="0" t="0" r="0" b="0"/>
              <a:pathLst>
                <a:path w="232173" h="232137">
                  <a:moveTo>
                    <a:pt x="0" y="80332"/>
                  </a:moveTo>
                  <a:lnTo>
                    <a:pt x="4740" y="85072"/>
                  </a:lnTo>
                  <a:lnTo>
                    <a:pt x="9713" y="87399"/>
                  </a:lnTo>
                  <a:lnTo>
                    <a:pt x="52270" y="96325"/>
                  </a:lnTo>
                  <a:lnTo>
                    <a:pt x="96238" y="98185"/>
                  </a:lnTo>
                  <a:lnTo>
                    <a:pt x="110315" y="97197"/>
                  </a:lnTo>
                  <a:lnTo>
                    <a:pt x="133782" y="87167"/>
                  </a:lnTo>
                  <a:lnTo>
                    <a:pt x="139826" y="83369"/>
                  </a:lnTo>
                  <a:lnTo>
                    <a:pt x="148806" y="80239"/>
                  </a:lnTo>
                  <a:lnTo>
                    <a:pt x="157752" y="74461"/>
                  </a:lnTo>
                  <a:lnTo>
                    <a:pt x="163708" y="72761"/>
                  </a:lnTo>
                  <a:lnTo>
                    <a:pt x="165693" y="71316"/>
                  </a:lnTo>
                  <a:lnTo>
                    <a:pt x="167017" y="69361"/>
                  </a:lnTo>
                  <a:lnTo>
                    <a:pt x="168880" y="61867"/>
                  </a:lnTo>
                  <a:lnTo>
                    <a:pt x="169663" y="32306"/>
                  </a:lnTo>
                  <a:lnTo>
                    <a:pt x="168671" y="30455"/>
                  </a:lnTo>
                  <a:lnTo>
                    <a:pt x="167018" y="29221"/>
                  </a:lnTo>
                  <a:lnTo>
                    <a:pt x="164923" y="28398"/>
                  </a:lnTo>
                  <a:lnTo>
                    <a:pt x="163526" y="26858"/>
                  </a:lnTo>
                  <a:lnTo>
                    <a:pt x="158640" y="17256"/>
                  </a:lnTo>
                  <a:lnTo>
                    <a:pt x="156361" y="14469"/>
                  </a:lnTo>
                  <a:lnTo>
                    <a:pt x="151185" y="11372"/>
                  </a:lnTo>
                  <a:lnTo>
                    <a:pt x="145576" y="9003"/>
                  </a:lnTo>
                  <a:lnTo>
                    <a:pt x="136840" y="3084"/>
                  </a:lnTo>
                  <a:lnTo>
                    <a:pt x="127968" y="888"/>
                  </a:lnTo>
                  <a:lnTo>
                    <a:pt x="96490" y="0"/>
                  </a:lnTo>
                  <a:lnTo>
                    <a:pt x="89848" y="2626"/>
                  </a:lnTo>
                  <a:lnTo>
                    <a:pt x="68493" y="20956"/>
                  </a:lnTo>
                  <a:lnTo>
                    <a:pt x="41673" y="60896"/>
                  </a:lnTo>
                  <a:lnTo>
                    <a:pt x="37483" y="77770"/>
                  </a:lnTo>
                  <a:lnTo>
                    <a:pt x="35822" y="119051"/>
                  </a:lnTo>
                  <a:lnTo>
                    <a:pt x="36720" y="148611"/>
                  </a:lnTo>
                  <a:lnTo>
                    <a:pt x="42850" y="163511"/>
                  </a:lnTo>
                  <a:lnTo>
                    <a:pt x="74427" y="207046"/>
                  </a:lnTo>
                  <a:lnTo>
                    <a:pt x="88088" y="216875"/>
                  </a:lnTo>
                  <a:lnTo>
                    <a:pt x="119993" y="228973"/>
                  </a:lnTo>
                  <a:lnTo>
                    <a:pt x="163164" y="232082"/>
                  </a:lnTo>
                  <a:lnTo>
                    <a:pt x="205333" y="232135"/>
                  </a:lnTo>
                  <a:lnTo>
                    <a:pt x="231680" y="232136"/>
                  </a:lnTo>
                  <a:lnTo>
                    <a:pt x="232172" y="223207"/>
                  </a:lnTo>
                  <a:lnTo>
                    <a:pt x="227431" y="223207"/>
                  </a:lnTo>
                  <a:lnTo>
                    <a:pt x="222459" y="225852"/>
                  </a:lnTo>
                  <a:lnTo>
                    <a:pt x="214313" y="2321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0" name="SMARTInkShape-1429"/>
            <p:cNvSpPr/>
            <p:nvPr/>
          </p:nvSpPr>
          <p:spPr>
            <a:xfrm>
              <a:off x="4902809" y="3268378"/>
              <a:ext cx="490722" cy="214165"/>
            </a:xfrm>
            <a:custGeom>
              <a:avLst/>
              <a:gdLst/>
              <a:ahLst/>
              <a:cxnLst/>
              <a:rect l="0" t="0" r="0" b="0"/>
              <a:pathLst>
                <a:path w="490722" h="214165">
                  <a:moveTo>
                    <a:pt x="44238" y="26677"/>
                  </a:moveTo>
                  <a:lnTo>
                    <a:pt x="39497" y="31417"/>
                  </a:lnTo>
                  <a:lnTo>
                    <a:pt x="37170" y="36390"/>
                  </a:lnTo>
                  <a:lnTo>
                    <a:pt x="36549" y="39105"/>
                  </a:lnTo>
                  <a:lnTo>
                    <a:pt x="29417" y="51585"/>
                  </a:lnTo>
                  <a:lnTo>
                    <a:pt x="26286" y="65586"/>
                  </a:lnTo>
                  <a:lnTo>
                    <a:pt x="16843" y="79709"/>
                  </a:lnTo>
                  <a:lnTo>
                    <a:pt x="14068" y="82868"/>
                  </a:lnTo>
                  <a:lnTo>
                    <a:pt x="10985" y="91669"/>
                  </a:lnTo>
                  <a:lnTo>
                    <a:pt x="8623" y="101203"/>
                  </a:lnTo>
                  <a:lnTo>
                    <a:pt x="2707" y="113140"/>
                  </a:lnTo>
                  <a:lnTo>
                    <a:pt x="0" y="135457"/>
                  </a:lnTo>
                  <a:lnTo>
                    <a:pt x="855" y="137892"/>
                  </a:lnTo>
                  <a:lnTo>
                    <a:pt x="2418" y="139516"/>
                  </a:lnTo>
                  <a:lnTo>
                    <a:pt x="4451" y="140598"/>
                  </a:lnTo>
                  <a:lnTo>
                    <a:pt x="5808" y="142312"/>
                  </a:lnTo>
                  <a:lnTo>
                    <a:pt x="10629" y="152192"/>
                  </a:lnTo>
                  <a:lnTo>
                    <a:pt x="12903" y="155001"/>
                  </a:lnTo>
                  <a:lnTo>
                    <a:pt x="18074" y="158124"/>
                  </a:lnTo>
                  <a:lnTo>
                    <a:pt x="23680" y="160504"/>
                  </a:lnTo>
                  <a:lnTo>
                    <a:pt x="32414" y="166430"/>
                  </a:lnTo>
                  <a:lnTo>
                    <a:pt x="41286" y="168627"/>
                  </a:lnTo>
                  <a:lnTo>
                    <a:pt x="65075" y="169516"/>
                  </a:lnTo>
                  <a:lnTo>
                    <a:pt x="71028" y="166890"/>
                  </a:lnTo>
                  <a:lnTo>
                    <a:pt x="74004" y="164800"/>
                  </a:lnTo>
                  <a:lnTo>
                    <a:pt x="77311" y="159833"/>
                  </a:lnTo>
                  <a:lnTo>
                    <a:pt x="79773" y="154319"/>
                  </a:lnTo>
                  <a:lnTo>
                    <a:pt x="85745" y="145635"/>
                  </a:lnTo>
                  <a:lnTo>
                    <a:pt x="93755" y="121734"/>
                  </a:lnTo>
                  <a:lnTo>
                    <a:pt x="88452" y="95198"/>
                  </a:lnTo>
                  <a:lnTo>
                    <a:pt x="82915" y="83139"/>
                  </a:lnTo>
                  <a:lnTo>
                    <a:pt x="79841" y="68432"/>
                  </a:lnTo>
                  <a:lnTo>
                    <a:pt x="73062" y="54070"/>
                  </a:lnTo>
                  <a:lnTo>
                    <a:pt x="72384" y="50892"/>
                  </a:lnTo>
                  <a:lnTo>
                    <a:pt x="63004" y="35814"/>
                  </a:lnTo>
                  <a:lnTo>
                    <a:pt x="62108" y="19111"/>
                  </a:lnTo>
                  <a:lnTo>
                    <a:pt x="69787" y="10178"/>
                  </a:lnTo>
                  <a:lnTo>
                    <a:pt x="103023" y="739"/>
                  </a:lnTo>
                  <a:lnTo>
                    <a:pt x="118553" y="0"/>
                  </a:lnTo>
                  <a:lnTo>
                    <a:pt x="147584" y="8989"/>
                  </a:lnTo>
                  <a:lnTo>
                    <a:pt x="189712" y="38619"/>
                  </a:lnTo>
                  <a:lnTo>
                    <a:pt x="193230" y="44552"/>
                  </a:lnTo>
                  <a:lnTo>
                    <a:pt x="204035" y="77444"/>
                  </a:lnTo>
                  <a:lnTo>
                    <a:pt x="204849" y="99740"/>
                  </a:lnTo>
                  <a:lnTo>
                    <a:pt x="196407" y="144095"/>
                  </a:lnTo>
                  <a:lnTo>
                    <a:pt x="196044" y="169134"/>
                  </a:lnTo>
                  <a:lnTo>
                    <a:pt x="187145" y="169551"/>
                  </a:lnTo>
                  <a:lnTo>
                    <a:pt x="187123" y="164811"/>
                  </a:lnTo>
                  <a:lnTo>
                    <a:pt x="189763" y="159838"/>
                  </a:lnTo>
                  <a:lnTo>
                    <a:pt x="194802" y="153302"/>
                  </a:lnTo>
                  <a:lnTo>
                    <a:pt x="196790" y="139736"/>
                  </a:lnTo>
                  <a:lnTo>
                    <a:pt x="198525" y="137768"/>
                  </a:lnTo>
                  <a:lnTo>
                    <a:pt x="200674" y="136457"/>
                  </a:lnTo>
                  <a:lnTo>
                    <a:pt x="203062" y="129708"/>
                  </a:lnTo>
                  <a:lnTo>
                    <a:pt x="205115" y="121086"/>
                  </a:lnTo>
                  <a:lnTo>
                    <a:pt x="220368" y="91171"/>
                  </a:lnTo>
                  <a:lnTo>
                    <a:pt x="227086" y="72930"/>
                  </a:lnTo>
                  <a:lnTo>
                    <a:pt x="240859" y="54069"/>
                  </a:lnTo>
                  <a:lnTo>
                    <a:pt x="283576" y="10582"/>
                  </a:lnTo>
                  <a:lnTo>
                    <a:pt x="287201" y="9602"/>
                  </a:lnTo>
                  <a:lnTo>
                    <a:pt x="297614" y="8972"/>
                  </a:lnTo>
                  <a:lnTo>
                    <a:pt x="303362" y="11532"/>
                  </a:lnTo>
                  <a:lnTo>
                    <a:pt x="309225" y="14985"/>
                  </a:lnTo>
                  <a:lnTo>
                    <a:pt x="318103" y="17921"/>
                  </a:lnTo>
                  <a:lnTo>
                    <a:pt x="324045" y="22124"/>
                  </a:lnTo>
                  <a:lnTo>
                    <a:pt x="327347" y="27299"/>
                  </a:lnTo>
                  <a:lnTo>
                    <a:pt x="334207" y="43446"/>
                  </a:lnTo>
                  <a:lnTo>
                    <a:pt x="344123" y="59608"/>
                  </a:lnTo>
                  <a:lnTo>
                    <a:pt x="347521" y="86302"/>
                  </a:lnTo>
                  <a:lnTo>
                    <a:pt x="347834" y="126236"/>
                  </a:lnTo>
                  <a:lnTo>
                    <a:pt x="339081" y="169369"/>
                  </a:lnTo>
                  <a:lnTo>
                    <a:pt x="339026" y="172407"/>
                  </a:lnTo>
                  <a:lnTo>
                    <a:pt x="337998" y="174432"/>
                  </a:lnTo>
                  <a:lnTo>
                    <a:pt x="336320" y="175782"/>
                  </a:lnTo>
                  <a:lnTo>
                    <a:pt x="329989" y="178481"/>
                  </a:lnTo>
                  <a:lnTo>
                    <a:pt x="329988" y="166053"/>
                  </a:lnTo>
                  <a:lnTo>
                    <a:pt x="332633" y="160390"/>
                  </a:lnTo>
                  <a:lnTo>
                    <a:pt x="336125" y="154566"/>
                  </a:lnTo>
                  <a:lnTo>
                    <a:pt x="338366" y="142742"/>
                  </a:lnTo>
                  <a:lnTo>
                    <a:pt x="338549" y="139772"/>
                  </a:lnTo>
                  <a:lnTo>
                    <a:pt x="341400" y="133827"/>
                  </a:lnTo>
                  <a:lnTo>
                    <a:pt x="344982" y="127877"/>
                  </a:lnTo>
                  <a:lnTo>
                    <a:pt x="347990" y="118949"/>
                  </a:lnTo>
                  <a:lnTo>
                    <a:pt x="389526" y="74302"/>
                  </a:lnTo>
                  <a:lnTo>
                    <a:pt x="395476" y="68349"/>
                  </a:lnTo>
                  <a:lnTo>
                    <a:pt x="404073" y="65041"/>
                  </a:lnTo>
                  <a:lnTo>
                    <a:pt x="440012" y="62441"/>
                  </a:lnTo>
                  <a:lnTo>
                    <a:pt x="446026" y="65062"/>
                  </a:lnTo>
                  <a:lnTo>
                    <a:pt x="466907" y="83388"/>
                  </a:lnTo>
                  <a:lnTo>
                    <a:pt x="470216" y="89253"/>
                  </a:lnTo>
                  <a:lnTo>
                    <a:pt x="472678" y="95169"/>
                  </a:lnTo>
                  <a:lnTo>
                    <a:pt x="477080" y="101104"/>
                  </a:lnTo>
                  <a:lnTo>
                    <a:pt x="479699" y="109696"/>
                  </a:lnTo>
                  <a:lnTo>
                    <a:pt x="481738" y="153623"/>
                  </a:lnTo>
                  <a:lnTo>
                    <a:pt x="481789" y="188737"/>
                  </a:lnTo>
                  <a:lnTo>
                    <a:pt x="479145" y="195607"/>
                  </a:lnTo>
                  <a:lnTo>
                    <a:pt x="474103" y="203362"/>
                  </a:lnTo>
                  <a:lnTo>
                    <a:pt x="472873" y="214076"/>
                  </a:lnTo>
                  <a:lnTo>
                    <a:pt x="477606" y="214164"/>
                  </a:lnTo>
                  <a:lnTo>
                    <a:pt x="479001" y="213184"/>
                  </a:lnTo>
                  <a:lnTo>
                    <a:pt x="479931" y="211538"/>
                  </a:lnTo>
                  <a:lnTo>
                    <a:pt x="480552" y="209448"/>
                  </a:lnTo>
                  <a:lnTo>
                    <a:pt x="490721" y="1963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1" name="SMARTInkShape-1430"/>
            <p:cNvSpPr/>
            <p:nvPr/>
          </p:nvSpPr>
          <p:spPr>
            <a:xfrm>
              <a:off x="2250281" y="2732484"/>
              <a:ext cx="8931" cy="375048"/>
            </a:xfrm>
            <a:custGeom>
              <a:avLst/>
              <a:gdLst/>
              <a:ahLst/>
              <a:cxnLst/>
              <a:rect l="0" t="0" r="0" b="0"/>
              <a:pathLst>
                <a:path w="8931" h="375048">
                  <a:moveTo>
                    <a:pt x="0" y="0"/>
                  </a:moveTo>
                  <a:lnTo>
                    <a:pt x="0" y="41982"/>
                  </a:lnTo>
                  <a:lnTo>
                    <a:pt x="0" y="82159"/>
                  </a:lnTo>
                  <a:lnTo>
                    <a:pt x="0" y="125405"/>
                  </a:lnTo>
                  <a:lnTo>
                    <a:pt x="0" y="167837"/>
                  </a:lnTo>
                  <a:lnTo>
                    <a:pt x="0" y="211229"/>
                  </a:lnTo>
                  <a:lnTo>
                    <a:pt x="0" y="253002"/>
                  </a:lnTo>
                  <a:lnTo>
                    <a:pt x="992" y="297492"/>
                  </a:lnTo>
                  <a:lnTo>
                    <a:pt x="7689" y="315102"/>
                  </a:lnTo>
                  <a:lnTo>
                    <a:pt x="8930" y="357754"/>
                  </a:lnTo>
                  <a:lnTo>
                    <a:pt x="8930" y="3750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2" name="SMARTInkShape-1431"/>
            <p:cNvSpPr/>
            <p:nvPr/>
          </p:nvSpPr>
          <p:spPr>
            <a:xfrm>
              <a:off x="2169914" y="2893219"/>
              <a:ext cx="223243" cy="26680"/>
            </a:xfrm>
            <a:custGeom>
              <a:avLst/>
              <a:gdLst/>
              <a:ahLst/>
              <a:cxnLst/>
              <a:rect l="0" t="0" r="0" b="0"/>
              <a:pathLst>
                <a:path w="223243" h="26680">
                  <a:moveTo>
                    <a:pt x="0" y="8929"/>
                  </a:moveTo>
                  <a:lnTo>
                    <a:pt x="41867" y="9922"/>
                  </a:lnTo>
                  <a:lnTo>
                    <a:pt x="64138" y="16618"/>
                  </a:lnTo>
                  <a:lnTo>
                    <a:pt x="107336" y="20457"/>
                  </a:lnTo>
                  <a:lnTo>
                    <a:pt x="125069" y="24913"/>
                  </a:lnTo>
                  <a:lnTo>
                    <a:pt x="166691" y="26679"/>
                  </a:lnTo>
                  <a:lnTo>
                    <a:pt x="201230" y="17688"/>
                  </a:lnTo>
                  <a:lnTo>
                    <a:pt x="22324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3" name="SMARTInkShape-1432"/>
            <p:cNvSpPr/>
            <p:nvPr/>
          </p:nvSpPr>
          <p:spPr>
            <a:xfrm>
              <a:off x="4268391" y="3152191"/>
              <a:ext cx="660798" cy="355890"/>
            </a:xfrm>
            <a:custGeom>
              <a:avLst/>
              <a:gdLst/>
              <a:ahLst/>
              <a:cxnLst/>
              <a:rect l="0" t="0" r="0" b="0"/>
              <a:pathLst>
                <a:path w="660798" h="355890">
                  <a:moveTo>
                    <a:pt x="8929" y="133934"/>
                  </a:moveTo>
                  <a:lnTo>
                    <a:pt x="13670" y="138674"/>
                  </a:lnTo>
                  <a:lnTo>
                    <a:pt x="15997" y="143648"/>
                  </a:lnTo>
                  <a:lnTo>
                    <a:pt x="26188" y="187765"/>
                  </a:lnTo>
                  <a:lnTo>
                    <a:pt x="26765" y="229010"/>
                  </a:lnTo>
                  <a:lnTo>
                    <a:pt x="25790" y="244897"/>
                  </a:lnTo>
                  <a:lnTo>
                    <a:pt x="17694" y="285003"/>
                  </a:lnTo>
                  <a:lnTo>
                    <a:pt x="729" y="322652"/>
                  </a:lnTo>
                  <a:lnTo>
                    <a:pt x="0" y="330387"/>
                  </a:lnTo>
                  <a:lnTo>
                    <a:pt x="0" y="313218"/>
                  </a:lnTo>
                  <a:lnTo>
                    <a:pt x="2645" y="305227"/>
                  </a:lnTo>
                  <a:lnTo>
                    <a:pt x="14239" y="281801"/>
                  </a:lnTo>
                  <a:lnTo>
                    <a:pt x="22123" y="252870"/>
                  </a:lnTo>
                  <a:lnTo>
                    <a:pt x="44698" y="213745"/>
                  </a:lnTo>
                  <a:lnTo>
                    <a:pt x="56238" y="196277"/>
                  </a:lnTo>
                  <a:lnTo>
                    <a:pt x="98021" y="152007"/>
                  </a:lnTo>
                  <a:lnTo>
                    <a:pt x="102434" y="147589"/>
                  </a:lnTo>
                  <a:lnTo>
                    <a:pt x="105001" y="147006"/>
                  </a:lnTo>
                  <a:lnTo>
                    <a:pt x="107703" y="147610"/>
                  </a:lnTo>
                  <a:lnTo>
                    <a:pt x="114429" y="150967"/>
                  </a:lnTo>
                  <a:lnTo>
                    <a:pt x="128369" y="164150"/>
                  </a:lnTo>
                  <a:lnTo>
                    <a:pt x="131467" y="172498"/>
                  </a:lnTo>
                  <a:lnTo>
                    <a:pt x="136373" y="198554"/>
                  </a:lnTo>
                  <a:lnTo>
                    <a:pt x="140948" y="214927"/>
                  </a:lnTo>
                  <a:lnTo>
                    <a:pt x="142762" y="256009"/>
                  </a:lnTo>
                  <a:lnTo>
                    <a:pt x="142872" y="297123"/>
                  </a:lnTo>
                  <a:lnTo>
                    <a:pt x="145519" y="303366"/>
                  </a:lnTo>
                  <a:lnTo>
                    <a:pt x="149011" y="309448"/>
                  </a:lnTo>
                  <a:lnTo>
                    <a:pt x="151969" y="318450"/>
                  </a:lnTo>
                  <a:lnTo>
                    <a:pt x="157696" y="327402"/>
                  </a:lnTo>
                  <a:lnTo>
                    <a:pt x="160826" y="336338"/>
                  </a:lnTo>
                  <a:lnTo>
                    <a:pt x="165074" y="342292"/>
                  </a:lnTo>
                  <a:lnTo>
                    <a:pt x="170270" y="345600"/>
                  </a:lnTo>
                  <a:lnTo>
                    <a:pt x="184626" y="348890"/>
                  </a:lnTo>
                  <a:lnTo>
                    <a:pt x="193500" y="354280"/>
                  </a:lnTo>
                  <a:lnTo>
                    <a:pt x="199440" y="355889"/>
                  </a:lnTo>
                  <a:lnTo>
                    <a:pt x="202413" y="355326"/>
                  </a:lnTo>
                  <a:lnTo>
                    <a:pt x="212330" y="350785"/>
                  </a:lnTo>
                  <a:lnTo>
                    <a:pt x="238647" y="343841"/>
                  </a:lnTo>
                  <a:lnTo>
                    <a:pt x="255903" y="334074"/>
                  </a:lnTo>
                  <a:lnTo>
                    <a:pt x="270733" y="330487"/>
                  </a:lnTo>
                  <a:lnTo>
                    <a:pt x="314579" y="306194"/>
                  </a:lnTo>
                  <a:lnTo>
                    <a:pt x="324360" y="303760"/>
                  </a:lnTo>
                  <a:lnTo>
                    <a:pt x="338722" y="294113"/>
                  </a:lnTo>
                  <a:lnTo>
                    <a:pt x="360128" y="273800"/>
                  </a:lnTo>
                  <a:lnTo>
                    <a:pt x="363455" y="267865"/>
                  </a:lnTo>
                  <a:lnTo>
                    <a:pt x="365926" y="261920"/>
                  </a:lnTo>
                  <a:lnTo>
                    <a:pt x="373649" y="251783"/>
                  </a:lnTo>
                  <a:lnTo>
                    <a:pt x="374633" y="245802"/>
                  </a:lnTo>
                  <a:lnTo>
                    <a:pt x="375036" y="220222"/>
                  </a:lnTo>
                  <a:lnTo>
                    <a:pt x="372396" y="214287"/>
                  </a:lnTo>
                  <a:lnTo>
                    <a:pt x="368908" y="208342"/>
                  </a:lnTo>
                  <a:lnTo>
                    <a:pt x="367357" y="202392"/>
                  </a:lnTo>
                  <a:lnTo>
                    <a:pt x="365951" y="200409"/>
                  </a:lnTo>
                  <a:lnTo>
                    <a:pt x="364022" y="199087"/>
                  </a:lnTo>
                  <a:lnTo>
                    <a:pt x="359233" y="196625"/>
                  </a:lnTo>
                  <a:lnTo>
                    <a:pt x="342223" y="182306"/>
                  </a:lnTo>
                  <a:lnTo>
                    <a:pt x="333350" y="179686"/>
                  </a:lnTo>
                  <a:lnTo>
                    <a:pt x="318489" y="178728"/>
                  </a:lnTo>
                  <a:lnTo>
                    <a:pt x="289553" y="187685"/>
                  </a:lnTo>
                  <a:lnTo>
                    <a:pt x="270940" y="202671"/>
                  </a:lnTo>
                  <a:lnTo>
                    <a:pt x="253014" y="221271"/>
                  </a:lnTo>
                  <a:lnTo>
                    <a:pt x="245072" y="236320"/>
                  </a:lnTo>
                  <a:lnTo>
                    <a:pt x="241170" y="276597"/>
                  </a:lnTo>
                  <a:lnTo>
                    <a:pt x="241147" y="279644"/>
                  </a:lnTo>
                  <a:lnTo>
                    <a:pt x="243767" y="285676"/>
                  </a:lnTo>
                  <a:lnTo>
                    <a:pt x="247247" y="291664"/>
                  </a:lnTo>
                  <a:lnTo>
                    <a:pt x="248793" y="297633"/>
                  </a:lnTo>
                  <a:lnTo>
                    <a:pt x="250198" y="299621"/>
                  </a:lnTo>
                  <a:lnTo>
                    <a:pt x="252127" y="300947"/>
                  </a:lnTo>
                  <a:lnTo>
                    <a:pt x="259582" y="302813"/>
                  </a:lnTo>
                  <a:lnTo>
                    <a:pt x="262351" y="303074"/>
                  </a:lnTo>
                  <a:lnTo>
                    <a:pt x="268074" y="306011"/>
                  </a:lnTo>
                  <a:lnTo>
                    <a:pt x="273925" y="309631"/>
                  </a:lnTo>
                  <a:lnTo>
                    <a:pt x="279833" y="311241"/>
                  </a:lnTo>
                  <a:lnTo>
                    <a:pt x="282797" y="310677"/>
                  </a:lnTo>
                  <a:lnTo>
                    <a:pt x="291710" y="305144"/>
                  </a:lnTo>
                  <a:lnTo>
                    <a:pt x="323204" y="275018"/>
                  </a:lnTo>
                  <a:lnTo>
                    <a:pt x="342196" y="235960"/>
                  </a:lnTo>
                  <a:lnTo>
                    <a:pt x="360154" y="191802"/>
                  </a:lnTo>
                  <a:lnTo>
                    <a:pt x="372399" y="153828"/>
                  </a:lnTo>
                  <a:lnTo>
                    <a:pt x="376908" y="134537"/>
                  </a:lnTo>
                  <a:lnTo>
                    <a:pt x="380835" y="121304"/>
                  </a:lnTo>
                  <a:lnTo>
                    <a:pt x="389837" y="79223"/>
                  </a:lnTo>
                  <a:lnTo>
                    <a:pt x="392853" y="36343"/>
                  </a:lnTo>
                  <a:lnTo>
                    <a:pt x="392895" y="23927"/>
                  </a:lnTo>
                  <a:lnTo>
                    <a:pt x="395547" y="17904"/>
                  </a:lnTo>
                  <a:lnTo>
                    <a:pt x="400593" y="10693"/>
                  </a:lnTo>
                  <a:lnTo>
                    <a:pt x="401835" y="0"/>
                  </a:lnTo>
                  <a:lnTo>
                    <a:pt x="401836" y="12419"/>
                  </a:lnTo>
                  <a:lnTo>
                    <a:pt x="390811" y="53820"/>
                  </a:lnTo>
                  <a:lnTo>
                    <a:pt x="377508" y="91953"/>
                  </a:lnTo>
                  <a:lnTo>
                    <a:pt x="369234" y="134286"/>
                  </a:lnTo>
                  <a:lnTo>
                    <a:pt x="361786" y="178629"/>
                  </a:lnTo>
                  <a:lnTo>
                    <a:pt x="357793" y="220591"/>
                  </a:lnTo>
                  <a:lnTo>
                    <a:pt x="357306" y="241782"/>
                  </a:lnTo>
                  <a:lnTo>
                    <a:pt x="370493" y="284098"/>
                  </a:lnTo>
                  <a:lnTo>
                    <a:pt x="377092" y="302990"/>
                  </a:lnTo>
                  <a:lnTo>
                    <a:pt x="379387" y="306169"/>
                  </a:lnTo>
                  <a:lnTo>
                    <a:pt x="384582" y="309702"/>
                  </a:lnTo>
                  <a:lnTo>
                    <a:pt x="387357" y="310644"/>
                  </a:lnTo>
                  <a:lnTo>
                    <a:pt x="389206" y="312264"/>
                  </a:lnTo>
                  <a:lnTo>
                    <a:pt x="391261" y="316710"/>
                  </a:lnTo>
                  <a:lnTo>
                    <a:pt x="392802" y="318293"/>
                  </a:lnTo>
                  <a:lnTo>
                    <a:pt x="397159" y="320051"/>
                  </a:lnTo>
                  <a:lnTo>
                    <a:pt x="399710" y="319527"/>
                  </a:lnTo>
                  <a:lnTo>
                    <a:pt x="408041" y="314051"/>
                  </a:lnTo>
                  <a:lnTo>
                    <a:pt x="434584" y="287685"/>
                  </a:lnTo>
                  <a:lnTo>
                    <a:pt x="458391" y="251599"/>
                  </a:lnTo>
                  <a:lnTo>
                    <a:pt x="471877" y="207071"/>
                  </a:lnTo>
                  <a:lnTo>
                    <a:pt x="473273" y="178584"/>
                  </a:lnTo>
                  <a:lnTo>
                    <a:pt x="478013" y="183323"/>
                  </a:lnTo>
                  <a:lnTo>
                    <a:pt x="480341" y="188297"/>
                  </a:lnTo>
                  <a:lnTo>
                    <a:pt x="490283" y="229358"/>
                  </a:lnTo>
                  <a:lnTo>
                    <a:pt x="491110" y="272739"/>
                  </a:lnTo>
                  <a:lnTo>
                    <a:pt x="491132" y="294509"/>
                  </a:lnTo>
                  <a:lnTo>
                    <a:pt x="482212" y="294668"/>
                  </a:lnTo>
                  <a:lnTo>
                    <a:pt x="486946" y="289928"/>
                  </a:lnTo>
                  <a:lnTo>
                    <a:pt x="489271" y="284955"/>
                  </a:lnTo>
                  <a:lnTo>
                    <a:pt x="493730" y="251861"/>
                  </a:lnTo>
                  <a:lnTo>
                    <a:pt x="497248" y="243893"/>
                  </a:lnTo>
                  <a:lnTo>
                    <a:pt x="504432" y="216863"/>
                  </a:lnTo>
                  <a:lnTo>
                    <a:pt x="524260" y="180660"/>
                  </a:lnTo>
                  <a:lnTo>
                    <a:pt x="526692" y="173553"/>
                  </a:lnTo>
                  <a:lnTo>
                    <a:pt x="539128" y="157868"/>
                  </a:lnTo>
                  <a:lnTo>
                    <a:pt x="552537" y="148853"/>
                  </a:lnTo>
                  <a:lnTo>
                    <a:pt x="564338" y="144638"/>
                  </a:lnTo>
                  <a:lnTo>
                    <a:pt x="604386" y="142895"/>
                  </a:lnTo>
                  <a:lnTo>
                    <a:pt x="648811" y="142864"/>
                  </a:lnTo>
                  <a:lnTo>
                    <a:pt x="660797" y="1428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4" name="SMARTInkShape-1433"/>
            <p:cNvSpPr/>
            <p:nvPr/>
          </p:nvSpPr>
          <p:spPr>
            <a:xfrm>
              <a:off x="4054082" y="3330773"/>
              <a:ext cx="133942" cy="321315"/>
            </a:xfrm>
            <a:custGeom>
              <a:avLst/>
              <a:gdLst/>
              <a:ahLst/>
              <a:cxnLst/>
              <a:rect l="0" t="0" r="0" b="0"/>
              <a:pathLst>
                <a:path w="133942" h="321315">
                  <a:moveTo>
                    <a:pt x="133941" y="0"/>
                  </a:moveTo>
                  <a:lnTo>
                    <a:pt x="133941" y="20991"/>
                  </a:lnTo>
                  <a:lnTo>
                    <a:pt x="131296" y="26858"/>
                  </a:lnTo>
                  <a:lnTo>
                    <a:pt x="121513" y="43450"/>
                  </a:lnTo>
                  <a:lnTo>
                    <a:pt x="109271" y="84440"/>
                  </a:lnTo>
                  <a:lnTo>
                    <a:pt x="91202" y="128166"/>
                  </a:lnTo>
                  <a:lnTo>
                    <a:pt x="66301" y="172734"/>
                  </a:lnTo>
                  <a:lnTo>
                    <a:pt x="51090" y="203343"/>
                  </a:lnTo>
                  <a:lnTo>
                    <a:pt x="24186" y="246936"/>
                  </a:lnTo>
                  <a:lnTo>
                    <a:pt x="13670" y="278023"/>
                  </a:lnTo>
                  <a:lnTo>
                    <a:pt x="3726" y="291353"/>
                  </a:lnTo>
                  <a:lnTo>
                    <a:pt x="1101" y="300529"/>
                  </a:lnTo>
                  <a:lnTo>
                    <a:pt x="0" y="321314"/>
                  </a:lnTo>
                  <a:lnTo>
                    <a:pt x="4738" y="316683"/>
                  </a:lnTo>
                  <a:lnTo>
                    <a:pt x="7065" y="309089"/>
                  </a:lnTo>
                  <a:lnTo>
                    <a:pt x="9091" y="300092"/>
                  </a:lnTo>
                  <a:lnTo>
                    <a:pt x="17856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5" name="SMARTInkShape-1434"/>
            <p:cNvSpPr/>
            <p:nvPr/>
          </p:nvSpPr>
          <p:spPr>
            <a:xfrm>
              <a:off x="3964781" y="3321844"/>
              <a:ext cx="205384" cy="169506"/>
            </a:xfrm>
            <a:custGeom>
              <a:avLst/>
              <a:gdLst/>
              <a:ahLst/>
              <a:cxnLst/>
              <a:rect l="0" t="0" r="0" b="0"/>
              <a:pathLst>
                <a:path w="205384" h="169506">
                  <a:moveTo>
                    <a:pt x="0" y="0"/>
                  </a:moveTo>
                  <a:lnTo>
                    <a:pt x="9481" y="0"/>
                  </a:lnTo>
                  <a:lnTo>
                    <a:pt x="13266" y="1984"/>
                  </a:lnTo>
                  <a:lnTo>
                    <a:pt x="55869" y="38737"/>
                  </a:lnTo>
                  <a:lnTo>
                    <a:pt x="89866" y="79117"/>
                  </a:lnTo>
                  <a:lnTo>
                    <a:pt x="121713" y="119841"/>
                  </a:lnTo>
                  <a:lnTo>
                    <a:pt x="131865" y="136160"/>
                  </a:lnTo>
                  <a:lnTo>
                    <a:pt x="166440" y="165598"/>
                  </a:lnTo>
                  <a:lnTo>
                    <a:pt x="175544" y="168459"/>
                  </a:lnTo>
                  <a:lnTo>
                    <a:pt x="190491" y="169505"/>
                  </a:lnTo>
                  <a:lnTo>
                    <a:pt x="196449" y="166947"/>
                  </a:lnTo>
                  <a:lnTo>
                    <a:pt x="205383" y="1607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6" name="SMARTInkShape-1435"/>
            <p:cNvSpPr/>
            <p:nvPr/>
          </p:nvSpPr>
          <p:spPr>
            <a:xfrm>
              <a:off x="2875359" y="2714636"/>
              <a:ext cx="267780" cy="380151"/>
            </a:xfrm>
            <a:custGeom>
              <a:avLst/>
              <a:gdLst/>
              <a:ahLst/>
              <a:cxnLst/>
              <a:rect l="0" t="0" r="0" b="0"/>
              <a:pathLst>
                <a:path w="267780" h="380151">
                  <a:moveTo>
                    <a:pt x="0" y="321458"/>
                  </a:moveTo>
                  <a:lnTo>
                    <a:pt x="13303" y="334760"/>
                  </a:lnTo>
                  <a:lnTo>
                    <a:pt x="14822" y="335287"/>
                  </a:lnTo>
                  <a:lnTo>
                    <a:pt x="15834" y="334646"/>
                  </a:lnTo>
                  <a:lnTo>
                    <a:pt x="17460" y="331229"/>
                  </a:lnTo>
                  <a:lnTo>
                    <a:pt x="25513" y="330461"/>
                  </a:lnTo>
                  <a:lnTo>
                    <a:pt x="65496" y="291679"/>
                  </a:lnTo>
                  <a:lnTo>
                    <a:pt x="83345" y="261403"/>
                  </a:lnTo>
                  <a:lnTo>
                    <a:pt x="96078" y="220224"/>
                  </a:lnTo>
                  <a:lnTo>
                    <a:pt x="113489" y="178581"/>
                  </a:lnTo>
                  <a:lnTo>
                    <a:pt x="117962" y="160723"/>
                  </a:lnTo>
                  <a:lnTo>
                    <a:pt x="122926" y="142864"/>
                  </a:lnTo>
                  <a:lnTo>
                    <a:pt x="131870" y="106962"/>
                  </a:lnTo>
                  <a:lnTo>
                    <a:pt x="141230" y="79511"/>
                  </a:lnTo>
                  <a:lnTo>
                    <a:pt x="145305" y="53064"/>
                  </a:lnTo>
                  <a:lnTo>
                    <a:pt x="150521" y="34396"/>
                  </a:lnTo>
                  <a:lnTo>
                    <a:pt x="151805" y="0"/>
                  </a:lnTo>
                  <a:lnTo>
                    <a:pt x="151805" y="4733"/>
                  </a:lnTo>
                  <a:lnTo>
                    <a:pt x="154451" y="9704"/>
                  </a:lnTo>
                  <a:lnTo>
                    <a:pt x="157942" y="15221"/>
                  </a:lnTo>
                  <a:lnTo>
                    <a:pt x="159907" y="24897"/>
                  </a:lnTo>
                  <a:lnTo>
                    <a:pt x="163332" y="62735"/>
                  </a:lnTo>
                  <a:lnTo>
                    <a:pt x="167788" y="83073"/>
                  </a:lnTo>
                  <a:lnTo>
                    <a:pt x="171754" y="105304"/>
                  </a:lnTo>
                  <a:lnTo>
                    <a:pt x="176568" y="127105"/>
                  </a:lnTo>
                  <a:lnTo>
                    <a:pt x="180640" y="149770"/>
                  </a:lnTo>
                  <a:lnTo>
                    <a:pt x="193987" y="194402"/>
                  </a:lnTo>
                  <a:lnTo>
                    <a:pt x="198368" y="213697"/>
                  </a:lnTo>
                  <a:lnTo>
                    <a:pt x="211836" y="249967"/>
                  </a:lnTo>
                  <a:lnTo>
                    <a:pt x="216225" y="267864"/>
                  </a:lnTo>
                  <a:lnTo>
                    <a:pt x="232340" y="300951"/>
                  </a:lnTo>
                  <a:lnTo>
                    <a:pt x="235261" y="304810"/>
                  </a:lnTo>
                  <a:lnTo>
                    <a:pt x="238506" y="314390"/>
                  </a:lnTo>
                  <a:lnTo>
                    <a:pt x="240940" y="324270"/>
                  </a:lnTo>
                  <a:lnTo>
                    <a:pt x="247942" y="338697"/>
                  </a:lnTo>
                  <a:lnTo>
                    <a:pt x="250095" y="344994"/>
                  </a:lnTo>
                  <a:lnTo>
                    <a:pt x="255893" y="354118"/>
                  </a:lnTo>
                  <a:lnTo>
                    <a:pt x="258052" y="363106"/>
                  </a:lnTo>
                  <a:lnTo>
                    <a:pt x="258557" y="369072"/>
                  </a:lnTo>
                  <a:lnTo>
                    <a:pt x="259684" y="371060"/>
                  </a:lnTo>
                  <a:lnTo>
                    <a:pt x="261427" y="372385"/>
                  </a:lnTo>
                  <a:lnTo>
                    <a:pt x="267513" y="374881"/>
                  </a:lnTo>
                  <a:lnTo>
                    <a:pt x="267779" y="379730"/>
                  </a:lnTo>
                  <a:lnTo>
                    <a:pt x="266824" y="380150"/>
                  </a:lnTo>
                  <a:lnTo>
                    <a:pt x="258961" y="3750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7" name="SMARTInkShape-1436"/>
            <p:cNvSpPr/>
            <p:nvPr/>
          </p:nvSpPr>
          <p:spPr>
            <a:xfrm>
              <a:off x="3590271" y="3188076"/>
              <a:ext cx="257856" cy="330211"/>
            </a:xfrm>
            <a:custGeom>
              <a:avLst/>
              <a:gdLst/>
              <a:ahLst/>
              <a:cxnLst/>
              <a:rect l="0" t="0" r="0" b="0"/>
              <a:pathLst>
                <a:path w="257856" h="330211">
                  <a:moveTo>
                    <a:pt x="169127" y="17682"/>
                  </a:moveTo>
                  <a:lnTo>
                    <a:pt x="155825" y="4380"/>
                  </a:lnTo>
                  <a:lnTo>
                    <a:pt x="150648" y="1848"/>
                  </a:lnTo>
                  <a:lnTo>
                    <a:pt x="130708" y="0"/>
                  </a:lnTo>
                  <a:lnTo>
                    <a:pt x="103288" y="838"/>
                  </a:lnTo>
                  <a:lnTo>
                    <a:pt x="61950" y="17915"/>
                  </a:lnTo>
                  <a:lnTo>
                    <a:pt x="50056" y="22747"/>
                  </a:lnTo>
                  <a:lnTo>
                    <a:pt x="33195" y="26459"/>
                  </a:lnTo>
                  <a:lnTo>
                    <a:pt x="21474" y="33401"/>
                  </a:lnTo>
                  <a:lnTo>
                    <a:pt x="5571" y="47558"/>
                  </a:lnTo>
                  <a:lnTo>
                    <a:pt x="2178" y="53449"/>
                  </a:lnTo>
                  <a:lnTo>
                    <a:pt x="0" y="65317"/>
                  </a:lnTo>
                  <a:lnTo>
                    <a:pt x="2348" y="71264"/>
                  </a:lnTo>
                  <a:lnTo>
                    <a:pt x="5706" y="77215"/>
                  </a:lnTo>
                  <a:lnTo>
                    <a:pt x="7199" y="83167"/>
                  </a:lnTo>
                  <a:lnTo>
                    <a:pt x="13154" y="89120"/>
                  </a:lnTo>
                  <a:lnTo>
                    <a:pt x="54238" y="112932"/>
                  </a:lnTo>
                  <a:lnTo>
                    <a:pt x="98710" y="136928"/>
                  </a:lnTo>
                  <a:lnTo>
                    <a:pt x="142472" y="158976"/>
                  </a:lnTo>
                  <a:lnTo>
                    <a:pt x="184359" y="187530"/>
                  </a:lnTo>
                  <a:lnTo>
                    <a:pt x="228505" y="229029"/>
                  </a:lnTo>
                  <a:lnTo>
                    <a:pt x="251935" y="259997"/>
                  </a:lnTo>
                  <a:lnTo>
                    <a:pt x="255540" y="269575"/>
                  </a:lnTo>
                  <a:lnTo>
                    <a:pt x="257855" y="287153"/>
                  </a:lnTo>
                  <a:lnTo>
                    <a:pt x="255525" y="293882"/>
                  </a:lnTo>
                  <a:lnTo>
                    <a:pt x="237419" y="315302"/>
                  </a:lnTo>
                  <a:lnTo>
                    <a:pt x="228914" y="318629"/>
                  </a:lnTo>
                  <a:lnTo>
                    <a:pt x="189804" y="328824"/>
                  </a:lnTo>
                  <a:lnTo>
                    <a:pt x="146542" y="330098"/>
                  </a:lnTo>
                  <a:lnTo>
                    <a:pt x="106756" y="330210"/>
                  </a:lnTo>
                  <a:lnTo>
                    <a:pt x="63633" y="316918"/>
                  </a:lnTo>
                  <a:lnTo>
                    <a:pt x="54141" y="312269"/>
                  </a:lnTo>
                  <a:lnTo>
                    <a:pt x="49231" y="308021"/>
                  </a:lnTo>
                  <a:lnTo>
                    <a:pt x="46387" y="302826"/>
                  </a:lnTo>
                  <a:lnTo>
                    <a:pt x="45629" y="300051"/>
                  </a:lnTo>
                  <a:lnTo>
                    <a:pt x="46115" y="297209"/>
                  </a:lnTo>
                  <a:lnTo>
                    <a:pt x="60424" y="272467"/>
                  </a:lnTo>
                  <a:lnTo>
                    <a:pt x="88760" y="2409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8" name="SMARTInkShape-1437"/>
            <p:cNvSpPr/>
            <p:nvPr/>
          </p:nvSpPr>
          <p:spPr>
            <a:xfrm>
              <a:off x="4321969" y="2678906"/>
              <a:ext cx="53579" cy="401836"/>
            </a:xfrm>
            <a:custGeom>
              <a:avLst/>
              <a:gdLst/>
              <a:ahLst/>
              <a:cxnLst/>
              <a:rect l="0" t="0" r="0" b="0"/>
              <a:pathLst>
                <a:path w="53579" h="401836">
                  <a:moveTo>
                    <a:pt x="0" y="0"/>
                  </a:moveTo>
                  <a:lnTo>
                    <a:pt x="4740" y="4741"/>
                  </a:lnTo>
                  <a:lnTo>
                    <a:pt x="7068" y="12360"/>
                  </a:lnTo>
                  <a:lnTo>
                    <a:pt x="9849" y="55716"/>
                  </a:lnTo>
                  <a:lnTo>
                    <a:pt x="17025" y="95070"/>
                  </a:lnTo>
                  <a:lnTo>
                    <a:pt x="17749" y="134706"/>
                  </a:lnTo>
                  <a:lnTo>
                    <a:pt x="17837" y="175952"/>
                  </a:lnTo>
                  <a:lnTo>
                    <a:pt x="17855" y="216437"/>
                  </a:lnTo>
                  <a:lnTo>
                    <a:pt x="17858" y="257617"/>
                  </a:lnTo>
                  <a:lnTo>
                    <a:pt x="24927" y="300787"/>
                  </a:lnTo>
                  <a:lnTo>
                    <a:pt x="29271" y="339081"/>
                  </a:lnTo>
                  <a:lnTo>
                    <a:pt x="34869" y="361932"/>
                  </a:lnTo>
                  <a:lnTo>
                    <a:pt x="35341" y="368557"/>
                  </a:lnTo>
                  <a:lnTo>
                    <a:pt x="38197" y="374808"/>
                  </a:lnTo>
                  <a:lnTo>
                    <a:pt x="41781" y="380894"/>
                  </a:lnTo>
                  <a:lnTo>
                    <a:pt x="44082" y="392886"/>
                  </a:lnTo>
                  <a:lnTo>
                    <a:pt x="44648" y="401835"/>
                  </a:lnTo>
                  <a:lnTo>
                    <a:pt x="44648" y="397095"/>
                  </a:lnTo>
                  <a:lnTo>
                    <a:pt x="47294" y="392122"/>
                  </a:lnTo>
                  <a:lnTo>
                    <a:pt x="53578" y="3839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9" name="SMARTInkShape-1438"/>
            <p:cNvSpPr/>
            <p:nvPr/>
          </p:nvSpPr>
          <p:spPr>
            <a:xfrm>
              <a:off x="4063044" y="2929060"/>
              <a:ext cx="169504" cy="151679"/>
            </a:xfrm>
            <a:custGeom>
              <a:avLst/>
              <a:gdLst/>
              <a:ahLst/>
              <a:cxnLst/>
              <a:rect l="0" t="0" r="0" b="0"/>
              <a:pathLst>
                <a:path w="169504" h="151679">
                  <a:moveTo>
                    <a:pt x="26753" y="8807"/>
                  </a:moveTo>
                  <a:lnTo>
                    <a:pt x="26753" y="13548"/>
                  </a:lnTo>
                  <a:lnTo>
                    <a:pt x="24107" y="18521"/>
                  </a:lnTo>
                  <a:lnTo>
                    <a:pt x="12514" y="32723"/>
                  </a:lnTo>
                  <a:lnTo>
                    <a:pt x="6963" y="44546"/>
                  </a:lnTo>
                  <a:lnTo>
                    <a:pt x="4630" y="47516"/>
                  </a:lnTo>
                  <a:lnTo>
                    <a:pt x="2038" y="56107"/>
                  </a:lnTo>
                  <a:lnTo>
                    <a:pt x="0" y="96783"/>
                  </a:lnTo>
                  <a:lnTo>
                    <a:pt x="2626" y="105123"/>
                  </a:lnTo>
                  <a:lnTo>
                    <a:pt x="15197" y="121665"/>
                  </a:lnTo>
                  <a:lnTo>
                    <a:pt x="38673" y="145719"/>
                  </a:lnTo>
                  <a:lnTo>
                    <a:pt x="44618" y="149032"/>
                  </a:lnTo>
                  <a:lnTo>
                    <a:pt x="56189" y="150897"/>
                  </a:lnTo>
                  <a:lnTo>
                    <a:pt x="98811" y="151662"/>
                  </a:lnTo>
                  <a:lnTo>
                    <a:pt x="117385" y="151678"/>
                  </a:lnTo>
                  <a:lnTo>
                    <a:pt x="124250" y="149035"/>
                  </a:lnTo>
                  <a:lnTo>
                    <a:pt x="153461" y="130691"/>
                  </a:lnTo>
                  <a:lnTo>
                    <a:pt x="157482" y="124824"/>
                  </a:lnTo>
                  <a:lnTo>
                    <a:pt x="160261" y="118909"/>
                  </a:lnTo>
                  <a:lnTo>
                    <a:pt x="166411" y="110001"/>
                  </a:lnTo>
                  <a:lnTo>
                    <a:pt x="168675" y="101078"/>
                  </a:lnTo>
                  <a:lnTo>
                    <a:pt x="169503" y="86197"/>
                  </a:lnTo>
                  <a:lnTo>
                    <a:pt x="161928" y="60650"/>
                  </a:lnTo>
                  <a:lnTo>
                    <a:pt x="147675" y="41611"/>
                  </a:lnTo>
                  <a:lnTo>
                    <a:pt x="136445" y="30543"/>
                  </a:lnTo>
                  <a:lnTo>
                    <a:pt x="104836" y="12855"/>
                  </a:lnTo>
                  <a:lnTo>
                    <a:pt x="65379" y="810"/>
                  </a:lnTo>
                  <a:lnTo>
                    <a:pt x="42999" y="0"/>
                  </a:lnTo>
                  <a:lnTo>
                    <a:pt x="36288" y="2578"/>
                  </a:lnTo>
                  <a:lnTo>
                    <a:pt x="23896" y="12317"/>
                  </a:lnTo>
                  <a:lnTo>
                    <a:pt x="20522" y="17974"/>
                  </a:lnTo>
                  <a:lnTo>
                    <a:pt x="9826" y="50653"/>
                  </a:lnTo>
                  <a:lnTo>
                    <a:pt x="9308" y="60809"/>
                  </a:lnTo>
                  <a:lnTo>
                    <a:pt x="11724" y="69291"/>
                  </a:lnTo>
                  <a:lnTo>
                    <a:pt x="35756" y="106430"/>
                  </a:lnTo>
                  <a:lnTo>
                    <a:pt x="38708" y="109607"/>
                  </a:lnTo>
                  <a:lnTo>
                    <a:pt x="47280" y="113139"/>
                  </a:lnTo>
                  <a:lnTo>
                    <a:pt x="89261" y="1159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0" name="SMARTInkShape-1439"/>
            <p:cNvSpPr/>
            <p:nvPr/>
          </p:nvSpPr>
          <p:spPr>
            <a:xfrm>
              <a:off x="3768328" y="2652117"/>
              <a:ext cx="276821" cy="463931"/>
            </a:xfrm>
            <a:custGeom>
              <a:avLst/>
              <a:gdLst/>
              <a:ahLst/>
              <a:cxnLst/>
              <a:rect l="0" t="0" r="0" b="0"/>
              <a:pathLst>
                <a:path w="276821" h="463931">
                  <a:moveTo>
                    <a:pt x="0" y="0"/>
                  </a:moveTo>
                  <a:lnTo>
                    <a:pt x="20991" y="39034"/>
                  </a:lnTo>
                  <a:lnTo>
                    <a:pt x="33093" y="71090"/>
                  </a:lnTo>
                  <a:lnTo>
                    <a:pt x="37587" y="89194"/>
                  </a:lnTo>
                  <a:lnTo>
                    <a:pt x="42556" y="107126"/>
                  </a:lnTo>
                  <a:lnTo>
                    <a:pt x="45366" y="144047"/>
                  </a:lnTo>
                  <a:lnTo>
                    <a:pt x="51662" y="181471"/>
                  </a:lnTo>
                  <a:lnTo>
                    <a:pt x="53200" y="222047"/>
                  </a:lnTo>
                  <a:lnTo>
                    <a:pt x="53503" y="258725"/>
                  </a:lnTo>
                  <a:lnTo>
                    <a:pt x="53564" y="294633"/>
                  </a:lnTo>
                  <a:lnTo>
                    <a:pt x="53577" y="338540"/>
                  </a:lnTo>
                  <a:lnTo>
                    <a:pt x="53578" y="381862"/>
                  </a:lnTo>
                  <a:lnTo>
                    <a:pt x="53578" y="425975"/>
                  </a:lnTo>
                  <a:lnTo>
                    <a:pt x="53578" y="428621"/>
                  </a:lnTo>
                  <a:lnTo>
                    <a:pt x="58319" y="423884"/>
                  </a:lnTo>
                  <a:lnTo>
                    <a:pt x="60646" y="418911"/>
                  </a:lnTo>
                  <a:lnTo>
                    <a:pt x="70164" y="377487"/>
                  </a:lnTo>
                  <a:lnTo>
                    <a:pt x="73517" y="368525"/>
                  </a:lnTo>
                  <a:lnTo>
                    <a:pt x="77323" y="361234"/>
                  </a:lnTo>
                  <a:lnTo>
                    <a:pt x="87229" y="336262"/>
                  </a:lnTo>
                  <a:lnTo>
                    <a:pt x="110169" y="309675"/>
                  </a:lnTo>
                  <a:lnTo>
                    <a:pt x="128183" y="298671"/>
                  </a:lnTo>
                  <a:lnTo>
                    <a:pt x="142325" y="295468"/>
                  </a:lnTo>
                  <a:lnTo>
                    <a:pt x="185934" y="294693"/>
                  </a:lnTo>
                  <a:lnTo>
                    <a:pt x="194424" y="297332"/>
                  </a:lnTo>
                  <a:lnTo>
                    <a:pt x="211069" y="309912"/>
                  </a:lnTo>
                  <a:lnTo>
                    <a:pt x="217170" y="315671"/>
                  </a:lnTo>
                  <a:lnTo>
                    <a:pt x="220544" y="324184"/>
                  </a:lnTo>
                  <a:lnTo>
                    <a:pt x="231550" y="368050"/>
                  </a:lnTo>
                  <a:lnTo>
                    <a:pt x="232136" y="407902"/>
                  </a:lnTo>
                  <a:lnTo>
                    <a:pt x="229510" y="417100"/>
                  </a:lnTo>
                  <a:lnTo>
                    <a:pt x="226028" y="424495"/>
                  </a:lnTo>
                  <a:lnTo>
                    <a:pt x="223609" y="440380"/>
                  </a:lnTo>
                  <a:lnTo>
                    <a:pt x="223274" y="453637"/>
                  </a:lnTo>
                  <a:lnTo>
                    <a:pt x="230933" y="462947"/>
                  </a:lnTo>
                  <a:lnTo>
                    <a:pt x="234267" y="463723"/>
                  </a:lnTo>
                  <a:lnTo>
                    <a:pt x="236545" y="463930"/>
                  </a:lnTo>
                  <a:lnTo>
                    <a:pt x="238064" y="463076"/>
                  </a:lnTo>
                  <a:lnTo>
                    <a:pt x="239077" y="461514"/>
                  </a:lnTo>
                  <a:lnTo>
                    <a:pt x="239752" y="459481"/>
                  </a:lnTo>
                  <a:lnTo>
                    <a:pt x="241194" y="458125"/>
                  </a:lnTo>
                  <a:lnTo>
                    <a:pt x="245442" y="456619"/>
                  </a:lnTo>
                  <a:lnTo>
                    <a:pt x="250638" y="450658"/>
                  </a:lnTo>
                  <a:lnTo>
                    <a:pt x="276820" y="4196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1" name="SMARTInkShape-1440"/>
            <p:cNvSpPr/>
            <p:nvPr/>
          </p:nvSpPr>
          <p:spPr>
            <a:xfrm>
              <a:off x="3591095" y="2902572"/>
              <a:ext cx="146557" cy="178125"/>
            </a:xfrm>
            <a:custGeom>
              <a:avLst/>
              <a:gdLst/>
              <a:ahLst/>
              <a:cxnLst/>
              <a:rect l="0" t="0" r="0" b="0"/>
              <a:pathLst>
                <a:path w="146557" h="178125">
                  <a:moveTo>
                    <a:pt x="34358" y="17436"/>
                  </a:moveTo>
                  <a:lnTo>
                    <a:pt x="29618" y="22176"/>
                  </a:lnTo>
                  <a:lnTo>
                    <a:pt x="27290" y="27150"/>
                  </a:lnTo>
                  <a:lnTo>
                    <a:pt x="26669" y="29865"/>
                  </a:lnTo>
                  <a:lnTo>
                    <a:pt x="18524" y="44294"/>
                  </a:lnTo>
                  <a:lnTo>
                    <a:pt x="17849" y="47247"/>
                  </a:lnTo>
                  <a:lnTo>
                    <a:pt x="9609" y="62090"/>
                  </a:lnTo>
                  <a:lnTo>
                    <a:pt x="0" y="95349"/>
                  </a:lnTo>
                  <a:lnTo>
                    <a:pt x="1890" y="104319"/>
                  </a:lnTo>
                  <a:lnTo>
                    <a:pt x="5045" y="112605"/>
                  </a:lnTo>
                  <a:lnTo>
                    <a:pt x="8340" y="138553"/>
                  </a:lnTo>
                  <a:lnTo>
                    <a:pt x="14593" y="151199"/>
                  </a:lnTo>
                  <a:lnTo>
                    <a:pt x="15228" y="154236"/>
                  </a:lnTo>
                  <a:lnTo>
                    <a:pt x="21226" y="160257"/>
                  </a:lnTo>
                  <a:lnTo>
                    <a:pt x="45895" y="174194"/>
                  </a:lnTo>
                  <a:lnTo>
                    <a:pt x="60486" y="177385"/>
                  </a:lnTo>
                  <a:lnTo>
                    <a:pt x="86685" y="178124"/>
                  </a:lnTo>
                  <a:lnTo>
                    <a:pt x="94987" y="175504"/>
                  </a:lnTo>
                  <a:lnTo>
                    <a:pt x="111501" y="162936"/>
                  </a:lnTo>
                  <a:lnTo>
                    <a:pt x="129586" y="144405"/>
                  </a:lnTo>
                  <a:lnTo>
                    <a:pt x="137539" y="130353"/>
                  </a:lnTo>
                  <a:lnTo>
                    <a:pt x="140337" y="118472"/>
                  </a:lnTo>
                  <a:lnTo>
                    <a:pt x="142158" y="103817"/>
                  </a:lnTo>
                  <a:lnTo>
                    <a:pt x="146099" y="96176"/>
                  </a:lnTo>
                  <a:lnTo>
                    <a:pt x="146556" y="91758"/>
                  </a:lnTo>
                  <a:lnTo>
                    <a:pt x="139251" y="60043"/>
                  </a:lnTo>
                  <a:lnTo>
                    <a:pt x="131914" y="46266"/>
                  </a:lnTo>
                  <a:lnTo>
                    <a:pt x="111710" y="15820"/>
                  </a:lnTo>
                  <a:lnTo>
                    <a:pt x="103132" y="11757"/>
                  </a:lnTo>
                  <a:lnTo>
                    <a:pt x="93698" y="8959"/>
                  </a:lnTo>
                  <a:lnTo>
                    <a:pt x="81816" y="2797"/>
                  </a:lnTo>
                  <a:lnTo>
                    <a:pt x="59521" y="0"/>
                  </a:lnTo>
                  <a:lnTo>
                    <a:pt x="37482" y="7302"/>
                  </a:lnTo>
                  <a:lnTo>
                    <a:pt x="30543" y="12890"/>
                  </a:lnTo>
                  <a:lnTo>
                    <a:pt x="27702" y="18061"/>
                  </a:lnTo>
                  <a:lnTo>
                    <a:pt x="25628" y="28282"/>
                  </a:lnTo>
                  <a:lnTo>
                    <a:pt x="25562" y="30620"/>
                  </a:lnTo>
                  <a:lnTo>
                    <a:pt x="28134" y="35863"/>
                  </a:lnTo>
                  <a:lnTo>
                    <a:pt x="34358" y="442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2" name="SMARTInkShape-1441"/>
            <p:cNvSpPr/>
            <p:nvPr/>
          </p:nvSpPr>
          <p:spPr>
            <a:xfrm>
              <a:off x="3357621" y="2875471"/>
              <a:ext cx="205325" cy="205149"/>
            </a:xfrm>
            <a:custGeom>
              <a:avLst/>
              <a:gdLst/>
              <a:ahLst/>
              <a:cxnLst/>
              <a:rect l="0" t="0" r="0" b="0"/>
              <a:pathLst>
                <a:path w="205325" h="205149">
                  <a:moveTo>
                    <a:pt x="116027" y="44537"/>
                  </a:moveTo>
                  <a:lnTo>
                    <a:pt x="123095" y="27755"/>
                  </a:lnTo>
                  <a:lnTo>
                    <a:pt x="124589" y="19725"/>
                  </a:lnTo>
                  <a:lnTo>
                    <a:pt x="123720" y="19066"/>
                  </a:lnTo>
                  <a:lnTo>
                    <a:pt x="120108" y="18333"/>
                  </a:lnTo>
                  <a:lnTo>
                    <a:pt x="118747" y="17146"/>
                  </a:lnTo>
                  <a:lnTo>
                    <a:pt x="116386" y="10111"/>
                  </a:lnTo>
                  <a:lnTo>
                    <a:pt x="113541" y="9393"/>
                  </a:lnTo>
                  <a:lnTo>
                    <a:pt x="111393" y="9201"/>
                  </a:lnTo>
                  <a:lnTo>
                    <a:pt x="106361" y="6342"/>
                  </a:lnTo>
                  <a:lnTo>
                    <a:pt x="100818" y="2757"/>
                  </a:lnTo>
                  <a:lnTo>
                    <a:pt x="92118" y="738"/>
                  </a:lnTo>
                  <a:lnTo>
                    <a:pt x="77319" y="0"/>
                  </a:lnTo>
                  <a:lnTo>
                    <a:pt x="63658" y="4662"/>
                  </a:lnTo>
                  <a:lnTo>
                    <a:pt x="45141" y="15339"/>
                  </a:lnTo>
                  <a:lnTo>
                    <a:pt x="38882" y="17669"/>
                  </a:lnTo>
                  <a:lnTo>
                    <a:pt x="19046" y="34776"/>
                  </a:lnTo>
                  <a:lnTo>
                    <a:pt x="13393" y="42844"/>
                  </a:lnTo>
                  <a:lnTo>
                    <a:pt x="7565" y="52965"/>
                  </a:lnTo>
                  <a:lnTo>
                    <a:pt x="5024" y="56109"/>
                  </a:lnTo>
                  <a:lnTo>
                    <a:pt x="2200" y="64893"/>
                  </a:lnTo>
                  <a:lnTo>
                    <a:pt x="0" y="107661"/>
                  </a:lnTo>
                  <a:lnTo>
                    <a:pt x="960" y="118233"/>
                  </a:lnTo>
                  <a:lnTo>
                    <a:pt x="15175" y="145599"/>
                  </a:lnTo>
                  <a:lnTo>
                    <a:pt x="38650" y="180096"/>
                  </a:lnTo>
                  <a:lnTo>
                    <a:pt x="52311" y="189985"/>
                  </a:lnTo>
                  <a:lnTo>
                    <a:pt x="84216" y="202106"/>
                  </a:lnTo>
                  <a:lnTo>
                    <a:pt x="126206" y="205148"/>
                  </a:lnTo>
                  <a:lnTo>
                    <a:pt x="152303" y="195542"/>
                  </a:lnTo>
                  <a:lnTo>
                    <a:pt x="180446" y="181058"/>
                  </a:lnTo>
                  <a:lnTo>
                    <a:pt x="185762" y="180199"/>
                  </a:lnTo>
                  <a:lnTo>
                    <a:pt x="190298" y="177642"/>
                  </a:lnTo>
                  <a:lnTo>
                    <a:pt x="205324" y="1606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3" name="SMARTInkShape-1442"/>
            <p:cNvSpPr/>
            <p:nvPr/>
          </p:nvSpPr>
          <p:spPr>
            <a:xfrm>
              <a:off x="3232547" y="2714625"/>
              <a:ext cx="26790" cy="383978"/>
            </a:xfrm>
            <a:custGeom>
              <a:avLst/>
              <a:gdLst/>
              <a:ahLst/>
              <a:cxnLst/>
              <a:rect l="0" t="0" r="0" b="0"/>
              <a:pathLst>
                <a:path w="26790" h="383978">
                  <a:moveTo>
                    <a:pt x="0" y="0"/>
                  </a:moveTo>
                  <a:lnTo>
                    <a:pt x="0" y="20117"/>
                  </a:lnTo>
                  <a:lnTo>
                    <a:pt x="2646" y="26470"/>
                  </a:lnTo>
                  <a:lnTo>
                    <a:pt x="4740" y="29552"/>
                  </a:lnTo>
                  <a:lnTo>
                    <a:pt x="5145" y="33593"/>
                  </a:lnTo>
                  <a:lnTo>
                    <a:pt x="259" y="77540"/>
                  </a:lnTo>
                  <a:lnTo>
                    <a:pt x="15" y="120063"/>
                  </a:lnTo>
                  <a:lnTo>
                    <a:pt x="2" y="161258"/>
                  </a:lnTo>
                  <a:lnTo>
                    <a:pt x="0" y="198384"/>
                  </a:lnTo>
                  <a:lnTo>
                    <a:pt x="0" y="240487"/>
                  </a:lnTo>
                  <a:lnTo>
                    <a:pt x="0" y="283834"/>
                  </a:lnTo>
                  <a:lnTo>
                    <a:pt x="0" y="328254"/>
                  </a:lnTo>
                  <a:lnTo>
                    <a:pt x="992" y="336391"/>
                  </a:lnTo>
                  <a:lnTo>
                    <a:pt x="8102" y="362230"/>
                  </a:lnTo>
                  <a:lnTo>
                    <a:pt x="8821" y="373163"/>
                  </a:lnTo>
                  <a:lnTo>
                    <a:pt x="17489" y="383560"/>
                  </a:lnTo>
                  <a:lnTo>
                    <a:pt x="26789" y="3839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4" name="SMARTInkShape-1443"/>
            <p:cNvSpPr/>
            <p:nvPr/>
          </p:nvSpPr>
          <p:spPr>
            <a:xfrm>
              <a:off x="2928938" y="2893219"/>
              <a:ext cx="294680" cy="53530"/>
            </a:xfrm>
            <a:custGeom>
              <a:avLst/>
              <a:gdLst/>
              <a:ahLst/>
              <a:cxnLst/>
              <a:rect l="0" t="0" r="0" b="0"/>
              <a:pathLst>
                <a:path w="294680" h="53530">
                  <a:moveTo>
                    <a:pt x="0" y="44648"/>
                  </a:moveTo>
                  <a:lnTo>
                    <a:pt x="41867" y="44648"/>
                  </a:lnTo>
                  <a:lnTo>
                    <a:pt x="83198" y="47294"/>
                  </a:lnTo>
                  <a:lnTo>
                    <a:pt x="127126" y="53026"/>
                  </a:lnTo>
                  <a:lnTo>
                    <a:pt x="169065" y="53529"/>
                  </a:lnTo>
                  <a:lnTo>
                    <a:pt x="205487" y="52579"/>
                  </a:lnTo>
                  <a:lnTo>
                    <a:pt x="248184" y="40275"/>
                  </a:lnTo>
                  <a:lnTo>
                    <a:pt x="279698" y="19762"/>
                  </a:lnTo>
                  <a:lnTo>
                    <a:pt x="29467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51" name="SMARTInkShape-Group262"/>
          <p:cNvGrpSpPr/>
          <p:nvPr/>
        </p:nvGrpSpPr>
        <p:grpSpPr>
          <a:xfrm>
            <a:off x="3028528" y="3705820"/>
            <a:ext cx="2945433" cy="455369"/>
            <a:chOff x="3028528" y="3705820"/>
            <a:chExt cx="2945433" cy="455369"/>
          </a:xfrm>
        </p:grpSpPr>
        <p:sp>
          <p:nvSpPr>
            <p:cNvPr id="20736" name="SMARTInkShape-1444"/>
            <p:cNvSpPr/>
            <p:nvPr/>
          </p:nvSpPr>
          <p:spPr>
            <a:xfrm>
              <a:off x="4089797" y="3893344"/>
              <a:ext cx="71438" cy="267845"/>
            </a:xfrm>
            <a:custGeom>
              <a:avLst/>
              <a:gdLst/>
              <a:ahLst/>
              <a:cxnLst/>
              <a:rect l="0" t="0" r="0" b="0"/>
              <a:pathLst>
                <a:path w="71438" h="267845">
                  <a:moveTo>
                    <a:pt x="0" y="0"/>
                  </a:moveTo>
                  <a:lnTo>
                    <a:pt x="4740" y="4740"/>
                  </a:lnTo>
                  <a:lnTo>
                    <a:pt x="9714" y="7068"/>
                  </a:lnTo>
                  <a:lnTo>
                    <a:pt x="12429" y="7688"/>
                  </a:lnTo>
                  <a:lnTo>
                    <a:pt x="14239" y="9094"/>
                  </a:lnTo>
                  <a:lnTo>
                    <a:pt x="24715" y="26973"/>
                  </a:lnTo>
                  <a:lnTo>
                    <a:pt x="35802" y="65840"/>
                  </a:lnTo>
                  <a:lnTo>
                    <a:pt x="46689" y="109823"/>
                  </a:lnTo>
                  <a:lnTo>
                    <a:pt x="52671" y="146019"/>
                  </a:lnTo>
                  <a:lnTo>
                    <a:pt x="58199" y="187937"/>
                  </a:lnTo>
                  <a:lnTo>
                    <a:pt x="64985" y="229861"/>
                  </a:lnTo>
                  <a:lnTo>
                    <a:pt x="68570" y="237098"/>
                  </a:lnTo>
                  <a:lnTo>
                    <a:pt x="71060" y="252872"/>
                  </a:lnTo>
                  <a:lnTo>
                    <a:pt x="71437" y="267844"/>
                  </a:lnTo>
                  <a:lnTo>
                    <a:pt x="71437" y="250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7" name="SMARTInkShape-1445"/>
            <p:cNvSpPr/>
            <p:nvPr/>
          </p:nvSpPr>
          <p:spPr>
            <a:xfrm>
              <a:off x="3804047" y="3705820"/>
              <a:ext cx="44649" cy="330363"/>
            </a:xfrm>
            <a:custGeom>
              <a:avLst/>
              <a:gdLst/>
              <a:ahLst/>
              <a:cxnLst/>
              <a:rect l="0" t="0" r="0" b="0"/>
              <a:pathLst>
                <a:path w="44649" h="330363">
                  <a:moveTo>
                    <a:pt x="0" y="0"/>
                  </a:moveTo>
                  <a:lnTo>
                    <a:pt x="0" y="20118"/>
                  </a:lnTo>
                  <a:lnTo>
                    <a:pt x="2645" y="26470"/>
                  </a:lnTo>
                  <a:lnTo>
                    <a:pt x="4740" y="29553"/>
                  </a:lnTo>
                  <a:lnTo>
                    <a:pt x="7689" y="43373"/>
                  </a:lnTo>
                  <a:lnTo>
                    <a:pt x="9677" y="59684"/>
                  </a:lnTo>
                  <a:lnTo>
                    <a:pt x="15949" y="80985"/>
                  </a:lnTo>
                  <a:lnTo>
                    <a:pt x="19939" y="98410"/>
                  </a:lnTo>
                  <a:lnTo>
                    <a:pt x="23745" y="111207"/>
                  </a:lnTo>
                  <a:lnTo>
                    <a:pt x="26522" y="154953"/>
                  </a:lnTo>
                  <a:lnTo>
                    <a:pt x="27702" y="178535"/>
                  </a:lnTo>
                  <a:lnTo>
                    <a:pt x="34884" y="222167"/>
                  </a:lnTo>
                  <a:lnTo>
                    <a:pt x="35686" y="265162"/>
                  </a:lnTo>
                  <a:lnTo>
                    <a:pt x="35719" y="309533"/>
                  </a:lnTo>
                  <a:lnTo>
                    <a:pt x="35719" y="330362"/>
                  </a:lnTo>
                  <a:lnTo>
                    <a:pt x="40459" y="325647"/>
                  </a:lnTo>
                  <a:lnTo>
                    <a:pt x="42786" y="320680"/>
                  </a:lnTo>
                  <a:lnTo>
                    <a:pt x="44648" y="312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8" name="SMARTInkShape-1446"/>
            <p:cNvSpPr/>
            <p:nvPr/>
          </p:nvSpPr>
          <p:spPr>
            <a:xfrm>
              <a:off x="3705820" y="3839766"/>
              <a:ext cx="250033" cy="53578"/>
            </a:xfrm>
            <a:custGeom>
              <a:avLst/>
              <a:gdLst/>
              <a:ahLst/>
              <a:cxnLst/>
              <a:rect l="0" t="0" r="0" b="0"/>
              <a:pathLst>
                <a:path w="250033" h="53578">
                  <a:moveTo>
                    <a:pt x="0" y="44648"/>
                  </a:moveTo>
                  <a:lnTo>
                    <a:pt x="9481" y="44648"/>
                  </a:lnTo>
                  <a:lnTo>
                    <a:pt x="16782" y="47294"/>
                  </a:lnTo>
                  <a:lnTo>
                    <a:pt x="20118" y="49388"/>
                  </a:lnTo>
                  <a:lnTo>
                    <a:pt x="52406" y="53026"/>
                  </a:lnTo>
                  <a:lnTo>
                    <a:pt x="95021" y="53556"/>
                  </a:lnTo>
                  <a:lnTo>
                    <a:pt x="134106" y="53577"/>
                  </a:lnTo>
                  <a:lnTo>
                    <a:pt x="163733" y="52586"/>
                  </a:lnTo>
                  <a:lnTo>
                    <a:pt x="198317" y="45200"/>
                  </a:lnTo>
                  <a:lnTo>
                    <a:pt x="208196" y="43901"/>
                  </a:lnTo>
                  <a:lnTo>
                    <a:pt x="219335" y="37592"/>
                  </a:lnTo>
                  <a:lnTo>
                    <a:pt x="239302" y="19580"/>
                  </a:lnTo>
                  <a:lnTo>
                    <a:pt x="25003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9" name="SMARTInkShape-1447"/>
            <p:cNvSpPr/>
            <p:nvPr/>
          </p:nvSpPr>
          <p:spPr>
            <a:xfrm>
              <a:off x="5045273" y="3732609"/>
              <a:ext cx="1" cy="339164"/>
            </a:xfrm>
            <a:custGeom>
              <a:avLst/>
              <a:gdLst/>
              <a:ahLst/>
              <a:cxnLst/>
              <a:rect l="0" t="0" r="0" b="0"/>
              <a:pathLst>
                <a:path w="1" h="339164">
                  <a:moveTo>
                    <a:pt x="0" y="0"/>
                  </a:moveTo>
                  <a:lnTo>
                    <a:pt x="0" y="40139"/>
                  </a:lnTo>
                  <a:lnTo>
                    <a:pt x="0" y="80950"/>
                  </a:lnTo>
                  <a:lnTo>
                    <a:pt x="0" y="125092"/>
                  </a:lnTo>
                  <a:lnTo>
                    <a:pt x="0" y="160750"/>
                  </a:lnTo>
                  <a:lnTo>
                    <a:pt x="0" y="202593"/>
                  </a:lnTo>
                  <a:lnTo>
                    <a:pt x="0" y="244924"/>
                  </a:lnTo>
                  <a:lnTo>
                    <a:pt x="0" y="287610"/>
                  </a:lnTo>
                  <a:lnTo>
                    <a:pt x="0" y="329776"/>
                  </a:lnTo>
                  <a:lnTo>
                    <a:pt x="0" y="339163"/>
                  </a:lnTo>
                  <a:lnTo>
                    <a:pt x="0" y="3214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0" name="SMARTInkShape-1448"/>
            <p:cNvSpPr/>
            <p:nvPr/>
          </p:nvSpPr>
          <p:spPr>
            <a:xfrm>
              <a:off x="4625579" y="3759400"/>
              <a:ext cx="80367" cy="267890"/>
            </a:xfrm>
            <a:custGeom>
              <a:avLst/>
              <a:gdLst/>
              <a:ahLst/>
              <a:cxnLst/>
              <a:rect l="0" t="0" r="0" b="0"/>
              <a:pathLst>
                <a:path w="80367" h="267890">
                  <a:moveTo>
                    <a:pt x="26788" y="44647"/>
                  </a:moveTo>
                  <a:lnTo>
                    <a:pt x="0" y="0"/>
                  </a:lnTo>
                  <a:lnTo>
                    <a:pt x="4740" y="4739"/>
                  </a:lnTo>
                  <a:lnTo>
                    <a:pt x="7067" y="9713"/>
                  </a:lnTo>
                  <a:lnTo>
                    <a:pt x="8880" y="49407"/>
                  </a:lnTo>
                  <a:lnTo>
                    <a:pt x="7930" y="82793"/>
                  </a:lnTo>
                  <a:lnTo>
                    <a:pt x="551" y="124982"/>
                  </a:lnTo>
                  <a:lnTo>
                    <a:pt x="31" y="161944"/>
                  </a:lnTo>
                  <a:lnTo>
                    <a:pt x="9676" y="203121"/>
                  </a:lnTo>
                  <a:lnTo>
                    <a:pt x="19938" y="231603"/>
                  </a:lnTo>
                  <a:lnTo>
                    <a:pt x="23744" y="237871"/>
                  </a:lnTo>
                  <a:lnTo>
                    <a:pt x="26878" y="246978"/>
                  </a:lnTo>
                  <a:lnTo>
                    <a:pt x="31128" y="252973"/>
                  </a:lnTo>
                  <a:lnTo>
                    <a:pt x="36323" y="256299"/>
                  </a:lnTo>
                  <a:lnTo>
                    <a:pt x="50681" y="259601"/>
                  </a:lnTo>
                  <a:lnTo>
                    <a:pt x="60546" y="264992"/>
                  </a:lnTo>
                  <a:lnTo>
                    <a:pt x="80366" y="267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1" name="SMARTInkShape-1449"/>
            <p:cNvSpPr/>
            <p:nvPr/>
          </p:nvSpPr>
          <p:spPr>
            <a:xfrm>
              <a:off x="5447109" y="3705852"/>
              <a:ext cx="526852" cy="223212"/>
            </a:xfrm>
            <a:custGeom>
              <a:avLst/>
              <a:gdLst/>
              <a:ahLst/>
              <a:cxnLst/>
              <a:rect l="0" t="0" r="0" b="0"/>
              <a:pathLst>
                <a:path w="526852" h="223212">
                  <a:moveTo>
                    <a:pt x="0" y="223211"/>
                  </a:moveTo>
                  <a:lnTo>
                    <a:pt x="41697" y="223211"/>
                  </a:lnTo>
                  <a:lnTo>
                    <a:pt x="74599" y="222218"/>
                  </a:lnTo>
                  <a:lnTo>
                    <a:pt x="91391" y="216143"/>
                  </a:lnTo>
                  <a:lnTo>
                    <a:pt x="101142" y="214116"/>
                  </a:lnTo>
                  <a:lnTo>
                    <a:pt x="113202" y="208389"/>
                  </a:lnTo>
                  <a:lnTo>
                    <a:pt x="127910" y="205259"/>
                  </a:lnTo>
                  <a:lnTo>
                    <a:pt x="155689" y="191191"/>
                  </a:lnTo>
                  <a:lnTo>
                    <a:pt x="171919" y="187596"/>
                  </a:lnTo>
                  <a:lnTo>
                    <a:pt x="184443" y="181680"/>
                  </a:lnTo>
                  <a:lnTo>
                    <a:pt x="223411" y="169031"/>
                  </a:lnTo>
                  <a:lnTo>
                    <a:pt x="264925" y="148761"/>
                  </a:lnTo>
                  <a:lnTo>
                    <a:pt x="306587" y="128950"/>
                  </a:lnTo>
                  <a:lnTo>
                    <a:pt x="348258" y="115502"/>
                  </a:lnTo>
                  <a:lnTo>
                    <a:pt x="360164" y="110848"/>
                  </a:lnTo>
                  <a:lnTo>
                    <a:pt x="377032" y="107235"/>
                  </a:lnTo>
                  <a:lnTo>
                    <a:pt x="419076" y="87353"/>
                  </a:lnTo>
                  <a:lnTo>
                    <a:pt x="436219" y="76981"/>
                  </a:lnTo>
                  <a:lnTo>
                    <a:pt x="454846" y="69494"/>
                  </a:lnTo>
                  <a:lnTo>
                    <a:pt x="461115" y="65595"/>
                  </a:lnTo>
                  <a:lnTo>
                    <a:pt x="467208" y="63862"/>
                  </a:lnTo>
                  <a:lnTo>
                    <a:pt x="469231" y="62408"/>
                  </a:lnTo>
                  <a:lnTo>
                    <a:pt x="470578" y="60447"/>
                  </a:lnTo>
                  <a:lnTo>
                    <a:pt x="473068" y="55621"/>
                  </a:lnTo>
                  <a:lnTo>
                    <a:pt x="477482" y="50169"/>
                  </a:lnTo>
                  <a:lnTo>
                    <a:pt x="482751" y="47084"/>
                  </a:lnTo>
                  <a:lnTo>
                    <a:pt x="489477" y="45104"/>
                  </a:lnTo>
                  <a:lnTo>
                    <a:pt x="500063" y="35687"/>
                  </a:lnTo>
                  <a:lnTo>
                    <a:pt x="461153" y="36679"/>
                  </a:lnTo>
                  <a:lnTo>
                    <a:pt x="444385" y="42755"/>
                  </a:lnTo>
                  <a:lnTo>
                    <a:pt x="433645" y="42797"/>
                  </a:lnTo>
                  <a:lnTo>
                    <a:pt x="391658" y="36023"/>
                  </a:lnTo>
                  <a:lnTo>
                    <a:pt x="348094" y="35700"/>
                  </a:lnTo>
                  <a:lnTo>
                    <a:pt x="305700" y="35687"/>
                  </a:lnTo>
                  <a:lnTo>
                    <a:pt x="285754" y="35687"/>
                  </a:lnTo>
                  <a:lnTo>
                    <a:pt x="327618" y="35687"/>
                  </a:lnTo>
                  <a:lnTo>
                    <a:pt x="371970" y="35687"/>
                  </a:lnTo>
                  <a:lnTo>
                    <a:pt x="387806" y="34695"/>
                  </a:lnTo>
                  <a:lnTo>
                    <a:pt x="417602" y="27585"/>
                  </a:lnTo>
                  <a:lnTo>
                    <a:pt x="437596" y="26010"/>
                  </a:lnTo>
                  <a:lnTo>
                    <a:pt x="462353" y="19101"/>
                  </a:lnTo>
                  <a:lnTo>
                    <a:pt x="478246" y="17087"/>
                  </a:lnTo>
                  <a:lnTo>
                    <a:pt x="490939" y="10810"/>
                  </a:lnTo>
                  <a:lnTo>
                    <a:pt x="522139" y="8908"/>
                  </a:lnTo>
                  <a:lnTo>
                    <a:pt x="523709" y="7912"/>
                  </a:lnTo>
                  <a:lnTo>
                    <a:pt x="524757" y="6256"/>
                  </a:lnTo>
                  <a:lnTo>
                    <a:pt x="526841" y="0"/>
                  </a:lnTo>
                  <a:lnTo>
                    <a:pt x="526851" y="7659"/>
                  </a:lnTo>
                  <a:lnTo>
                    <a:pt x="512612" y="25049"/>
                  </a:lnTo>
                  <a:lnTo>
                    <a:pt x="507062" y="42809"/>
                  </a:lnTo>
                  <a:lnTo>
                    <a:pt x="504729" y="46388"/>
                  </a:lnTo>
                  <a:lnTo>
                    <a:pt x="491049" y="86023"/>
                  </a:lnTo>
                  <a:lnTo>
                    <a:pt x="485265" y="96131"/>
                  </a:lnTo>
                  <a:lnTo>
                    <a:pt x="482214" y="132226"/>
                  </a:lnTo>
                  <a:lnTo>
                    <a:pt x="481219" y="132789"/>
                  </a:lnTo>
                  <a:lnTo>
                    <a:pt x="477466" y="133414"/>
                  </a:lnTo>
                  <a:lnTo>
                    <a:pt x="476068" y="134572"/>
                  </a:lnTo>
                  <a:lnTo>
                    <a:pt x="473274" y="1428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2" name="SMARTInkShape-1450"/>
            <p:cNvSpPr/>
            <p:nvPr/>
          </p:nvSpPr>
          <p:spPr>
            <a:xfrm>
              <a:off x="3519661" y="3732620"/>
              <a:ext cx="123653" cy="312486"/>
            </a:xfrm>
            <a:custGeom>
              <a:avLst/>
              <a:gdLst/>
              <a:ahLst/>
              <a:cxnLst/>
              <a:rect l="0" t="0" r="0" b="0"/>
              <a:pathLst>
                <a:path w="123653" h="312486">
                  <a:moveTo>
                    <a:pt x="123652" y="71427"/>
                  </a:moveTo>
                  <a:lnTo>
                    <a:pt x="118911" y="66686"/>
                  </a:lnTo>
                  <a:lnTo>
                    <a:pt x="116584" y="61713"/>
                  </a:lnTo>
                  <a:lnTo>
                    <a:pt x="115963" y="58998"/>
                  </a:lnTo>
                  <a:lnTo>
                    <a:pt x="110349" y="50436"/>
                  </a:lnTo>
                  <a:lnTo>
                    <a:pt x="92608" y="31486"/>
                  </a:lnTo>
                  <a:lnTo>
                    <a:pt x="87365" y="28871"/>
                  </a:lnTo>
                  <a:lnTo>
                    <a:pt x="84578" y="28173"/>
                  </a:lnTo>
                  <a:lnTo>
                    <a:pt x="75914" y="22452"/>
                  </a:lnTo>
                  <a:lnTo>
                    <a:pt x="64098" y="12621"/>
                  </a:lnTo>
                  <a:lnTo>
                    <a:pt x="52210" y="7004"/>
                  </a:lnTo>
                  <a:lnTo>
                    <a:pt x="46259" y="3107"/>
                  </a:lnTo>
                  <a:lnTo>
                    <a:pt x="37330" y="913"/>
                  </a:lnTo>
                  <a:lnTo>
                    <a:pt x="12278" y="0"/>
                  </a:lnTo>
                  <a:lnTo>
                    <a:pt x="10707" y="989"/>
                  </a:lnTo>
                  <a:lnTo>
                    <a:pt x="9660" y="2640"/>
                  </a:lnTo>
                  <a:lnTo>
                    <a:pt x="8962" y="4733"/>
                  </a:lnTo>
                  <a:lnTo>
                    <a:pt x="7504" y="6128"/>
                  </a:lnTo>
                  <a:lnTo>
                    <a:pt x="3239" y="7679"/>
                  </a:lnTo>
                  <a:lnTo>
                    <a:pt x="1705" y="9085"/>
                  </a:lnTo>
                  <a:lnTo>
                    <a:pt x="0" y="13292"/>
                  </a:lnTo>
                  <a:lnTo>
                    <a:pt x="10064" y="56066"/>
                  </a:lnTo>
                  <a:lnTo>
                    <a:pt x="25644" y="96573"/>
                  </a:lnTo>
                  <a:lnTo>
                    <a:pt x="41329" y="127765"/>
                  </a:lnTo>
                  <a:lnTo>
                    <a:pt x="59287" y="154397"/>
                  </a:lnTo>
                  <a:lnTo>
                    <a:pt x="66877" y="176708"/>
                  </a:lnTo>
                  <a:lnTo>
                    <a:pt x="77575" y="215405"/>
                  </a:lnTo>
                  <a:lnTo>
                    <a:pt x="81014" y="222399"/>
                  </a:lnTo>
                  <a:lnTo>
                    <a:pt x="83320" y="225653"/>
                  </a:lnTo>
                  <a:lnTo>
                    <a:pt x="86566" y="239714"/>
                  </a:lnTo>
                  <a:lnTo>
                    <a:pt x="87926" y="282740"/>
                  </a:lnTo>
                  <a:lnTo>
                    <a:pt x="87933" y="310873"/>
                  </a:lnTo>
                  <a:lnTo>
                    <a:pt x="86941" y="311425"/>
                  </a:lnTo>
                  <a:lnTo>
                    <a:pt x="79371" y="312485"/>
                  </a:lnTo>
                  <a:lnTo>
                    <a:pt x="79003" y="2946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3" name="SMARTInkShape-1451"/>
            <p:cNvSpPr/>
            <p:nvPr/>
          </p:nvSpPr>
          <p:spPr>
            <a:xfrm>
              <a:off x="3500438" y="3902273"/>
              <a:ext cx="169665" cy="8822"/>
            </a:xfrm>
            <a:custGeom>
              <a:avLst/>
              <a:gdLst/>
              <a:ahLst/>
              <a:cxnLst/>
              <a:rect l="0" t="0" r="0" b="0"/>
              <a:pathLst>
                <a:path w="169665" h="8822">
                  <a:moveTo>
                    <a:pt x="0" y="0"/>
                  </a:moveTo>
                  <a:lnTo>
                    <a:pt x="42240" y="0"/>
                  </a:lnTo>
                  <a:lnTo>
                    <a:pt x="82836" y="0"/>
                  </a:lnTo>
                  <a:lnTo>
                    <a:pt x="123421" y="8562"/>
                  </a:lnTo>
                  <a:lnTo>
                    <a:pt x="135567" y="8821"/>
                  </a:lnTo>
                  <a:lnTo>
                    <a:pt x="142273" y="6236"/>
                  </a:lnTo>
                  <a:lnTo>
                    <a:pt x="145450" y="4158"/>
                  </a:lnTo>
                  <a:lnTo>
                    <a:pt x="16966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4" name="SMARTInkShape-1452"/>
            <p:cNvSpPr/>
            <p:nvPr/>
          </p:nvSpPr>
          <p:spPr>
            <a:xfrm>
              <a:off x="4107656" y="3866956"/>
              <a:ext cx="205220" cy="142455"/>
            </a:xfrm>
            <a:custGeom>
              <a:avLst/>
              <a:gdLst/>
              <a:ahLst/>
              <a:cxnLst/>
              <a:rect l="0" t="0" r="0" b="0"/>
              <a:pathLst>
                <a:path w="205220" h="142455">
                  <a:moveTo>
                    <a:pt x="0" y="62107"/>
                  </a:moveTo>
                  <a:lnTo>
                    <a:pt x="4741" y="52626"/>
                  </a:lnTo>
                  <a:lnTo>
                    <a:pt x="12359" y="45325"/>
                  </a:lnTo>
                  <a:lnTo>
                    <a:pt x="20376" y="38773"/>
                  </a:lnTo>
                  <a:lnTo>
                    <a:pt x="30685" y="23474"/>
                  </a:lnTo>
                  <a:lnTo>
                    <a:pt x="36128" y="20132"/>
                  </a:lnTo>
                  <a:lnTo>
                    <a:pt x="50656" y="16818"/>
                  </a:lnTo>
                  <a:lnTo>
                    <a:pt x="59547" y="11425"/>
                  </a:lnTo>
                  <a:lnTo>
                    <a:pt x="97675" y="201"/>
                  </a:lnTo>
                  <a:lnTo>
                    <a:pt x="100836" y="0"/>
                  </a:lnTo>
                  <a:lnTo>
                    <a:pt x="140447" y="10638"/>
                  </a:lnTo>
                  <a:lnTo>
                    <a:pt x="154302" y="20852"/>
                  </a:lnTo>
                  <a:lnTo>
                    <a:pt x="172247" y="42440"/>
                  </a:lnTo>
                  <a:lnTo>
                    <a:pt x="181726" y="50389"/>
                  </a:lnTo>
                  <a:lnTo>
                    <a:pt x="199059" y="77406"/>
                  </a:lnTo>
                  <a:lnTo>
                    <a:pt x="203509" y="90232"/>
                  </a:lnTo>
                  <a:lnTo>
                    <a:pt x="205219" y="117276"/>
                  </a:lnTo>
                  <a:lnTo>
                    <a:pt x="204282" y="119722"/>
                  </a:lnTo>
                  <a:lnTo>
                    <a:pt x="202664" y="121353"/>
                  </a:lnTo>
                  <a:lnTo>
                    <a:pt x="200594" y="122440"/>
                  </a:lnTo>
                  <a:lnTo>
                    <a:pt x="199214" y="124157"/>
                  </a:lnTo>
                  <a:lnTo>
                    <a:pt x="194353" y="134042"/>
                  </a:lnTo>
                  <a:lnTo>
                    <a:pt x="192076" y="136852"/>
                  </a:lnTo>
                  <a:lnTo>
                    <a:pt x="186901" y="139975"/>
                  </a:lnTo>
                  <a:lnTo>
                    <a:pt x="175495" y="141980"/>
                  </a:lnTo>
                  <a:lnTo>
                    <a:pt x="133709" y="142454"/>
                  </a:lnTo>
                  <a:lnTo>
                    <a:pt x="95560" y="139826"/>
                  </a:lnTo>
                  <a:lnTo>
                    <a:pt x="57148" y="132797"/>
                  </a:lnTo>
                  <a:lnTo>
                    <a:pt x="44766" y="126525"/>
                  </a:lnTo>
                  <a:lnTo>
                    <a:pt x="26835" y="124617"/>
                  </a:lnTo>
                  <a:lnTo>
                    <a:pt x="31544" y="119875"/>
                  </a:lnTo>
                  <a:lnTo>
                    <a:pt x="36509" y="117547"/>
                  </a:lnTo>
                  <a:lnTo>
                    <a:pt x="80620" y="113087"/>
                  </a:lnTo>
                  <a:lnTo>
                    <a:pt x="98227" y="1067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5" name="SMARTInkShape-1453"/>
            <p:cNvSpPr/>
            <p:nvPr/>
          </p:nvSpPr>
          <p:spPr>
            <a:xfrm>
              <a:off x="4370751" y="3884460"/>
              <a:ext cx="281617" cy="151343"/>
            </a:xfrm>
            <a:custGeom>
              <a:avLst/>
              <a:gdLst/>
              <a:ahLst/>
              <a:cxnLst/>
              <a:rect l="0" t="0" r="0" b="0"/>
              <a:pathLst>
                <a:path w="281617" h="151343">
                  <a:moveTo>
                    <a:pt x="103022" y="71392"/>
                  </a:moveTo>
                  <a:lnTo>
                    <a:pt x="110711" y="63703"/>
                  </a:lnTo>
                  <a:lnTo>
                    <a:pt x="111844" y="54882"/>
                  </a:lnTo>
                  <a:lnTo>
                    <a:pt x="111949" y="31703"/>
                  </a:lnTo>
                  <a:lnTo>
                    <a:pt x="109305" y="26302"/>
                  </a:lnTo>
                  <a:lnTo>
                    <a:pt x="90961" y="5881"/>
                  </a:lnTo>
                  <a:lnTo>
                    <a:pt x="85094" y="2588"/>
                  </a:lnTo>
                  <a:lnTo>
                    <a:pt x="73567" y="735"/>
                  </a:lnTo>
                  <a:lnTo>
                    <a:pt x="46834" y="0"/>
                  </a:lnTo>
                  <a:lnTo>
                    <a:pt x="40677" y="2620"/>
                  </a:lnTo>
                  <a:lnTo>
                    <a:pt x="10752" y="29766"/>
                  </a:lnTo>
                  <a:lnTo>
                    <a:pt x="7443" y="35693"/>
                  </a:lnTo>
                  <a:lnTo>
                    <a:pt x="0" y="56695"/>
                  </a:lnTo>
                  <a:lnTo>
                    <a:pt x="3968" y="74001"/>
                  </a:lnTo>
                  <a:lnTo>
                    <a:pt x="7074" y="80158"/>
                  </a:lnTo>
                  <a:lnTo>
                    <a:pt x="10769" y="86202"/>
                  </a:lnTo>
                  <a:lnTo>
                    <a:pt x="13842" y="95182"/>
                  </a:lnTo>
                  <a:lnTo>
                    <a:pt x="26039" y="110084"/>
                  </a:lnTo>
                  <a:lnTo>
                    <a:pt x="39422" y="119016"/>
                  </a:lnTo>
                  <a:lnTo>
                    <a:pt x="60993" y="129187"/>
                  </a:lnTo>
                  <a:lnTo>
                    <a:pt x="64089" y="129766"/>
                  </a:lnTo>
                  <a:lnTo>
                    <a:pt x="67145" y="129159"/>
                  </a:lnTo>
                  <a:lnTo>
                    <a:pt x="74178" y="126832"/>
                  </a:lnTo>
                  <a:lnTo>
                    <a:pt x="99212" y="124141"/>
                  </a:lnTo>
                  <a:lnTo>
                    <a:pt x="111787" y="115288"/>
                  </a:lnTo>
                  <a:lnTo>
                    <a:pt x="119085" y="108726"/>
                  </a:lnTo>
                  <a:lnTo>
                    <a:pt x="127656" y="95156"/>
                  </a:lnTo>
                  <a:lnTo>
                    <a:pt x="135016" y="90008"/>
                  </a:lnTo>
                  <a:lnTo>
                    <a:pt x="145591" y="71262"/>
                  </a:lnTo>
                  <a:lnTo>
                    <a:pt x="147670" y="53543"/>
                  </a:lnTo>
                  <a:lnTo>
                    <a:pt x="147671" y="92241"/>
                  </a:lnTo>
                  <a:lnTo>
                    <a:pt x="150316" y="98187"/>
                  </a:lnTo>
                  <a:lnTo>
                    <a:pt x="177482" y="136508"/>
                  </a:lnTo>
                  <a:lnTo>
                    <a:pt x="183410" y="140020"/>
                  </a:lnTo>
                  <a:lnTo>
                    <a:pt x="216298" y="150822"/>
                  </a:lnTo>
                  <a:lnTo>
                    <a:pt x="226458" y="151342"/>
                  </a:lnTo>
                  <a:lnTo>
                    <a:pt x="234943" y="148928"/>
                  </a:lnTo>
                  <a:lnTo>
                    <a:pt x="251584" y="136503"/>
                  </a:lnTo>
                  <a:lnTo>
                    <a:pt x="260701" y="126844"/>
                  </a:lnTo>
                  <a:lnTo>
                    <a:pt x="281616" y="981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6" name="SMARTInkShape-1454"/>
            <p:cNvSpPr/>
            <p:nvPr/>
          </p:nvSpPr>
          <p:spPr>
            <a:xfrm>
              <a:off x="3268266" y="3857635"/>
              <a:ext cx="214313" cy="133882"/>
            </a:xfrm>
            <a:custGeom>
              <a:avLst/>
              <a:gdLst/>
              <a:ahLst/>
              <a:cxnLst/>
              <a:rect l="0" t="0" r="0" b="0"/>
              <a:pathLst>
                <a:path w="214313" h="133882">
                  <a:moveTo>
                    <a:pt x="0" y="62498"/>
                  </a:moveTo>
                  <a:lnTo>
                    <a:pt x="16781" y="69566"/>
                  </a:lnTo>
                  <a:lnTo>
                    <a:pt x="51808" y="71418"/>
                  </a:lnTo>
                  <a:lnTo>
                    <a:pt x="60357" y="65289"/>
                  </a:lnTo>
                  <a:lnTo>
                    <a:pt x="68706" y="63325"/>
                  </a:lnTo>
                  <a:lnTo>
                    <a:pt x="74522" y="62865"/>
                  </a:lnTo>
                  <a:lnTo>
                    <a:pt x="80415" y="60015"/>
                  </a:lnTo>
                  <a:lnTo>
                    <a:pt x="86342" y="56434"/>
                  </a:lnTo>
                  <a:lnTo>
                    <a:pt x="95256" y="53425"/>
                  </a:lnTo>
                  <a:lnTo>
                    <a:pt x="110133" y="41251"/>
                  </a:lnTo>
                  <a:lnTo>
                    <a:pt x="113440" y="35526"/>
                  </a:lnTo>
                  <a:lnTo>
                    <a:pt x="114322" y="32610"/>
                  </a:lnTo>
                  <a:lnTo>
                    <a:pt x="115902" y="30666"/>
                  </a:lnTo>
                  <a:lnTo>
                    <a:pt x="121874" y="26939"/>
                  </a:lnTo>
                  <a:lnTo>
                    <a:pt x="123619" y="22551"/>
                  </a:lnTo>
                  <a:lnTo>
                    <a:pt x="125012" y="1274"/>
                  </a:lnTo>
                  <a:lnTo>
                    <a:pt x="124021" y="847"/>
                  </a:lnTo>
                  <a:lnTo>
                    <a:pt x="95204" y="0"/>
                  </a:lnTo>
                  <a:lnTo>
                    <a:pt x="89276" y="2640"/>
                  </a:lnTo>
                  <a:lnTo>
                    <a:pt x="74411" y="14229"/>
                  </a:lnTo>
                  <a:lnTo>
                    <a:pt x="62507" y="19780"/>
                  </a:lnTo>
                  <a:lnTo>
                    <a:pt x="59530" y="22113"/>
                  </a:lnTo>
                  <a:lnTo>
                    <a:pt x="56223" y="27351"/>
                  </a:lnTo>
                  <a:lnTo>
                    <a:pt x="45268" y="61961"/>
                  </a:lnTo>
                  <a:lnTo>
                    <a:pt x="44771" y="74298"/>
                  </a:lnTo>
                  <a:lnTo>
                    <a:pt x="47349" y="80310"/>
                  </a:lnTo>
                  <a:lnTo>
                    <a:pt x="60099" y="98213"/>
                  </a:lnTo>
                  <a:lnTo>
                    <a:pt x="60902" y="101190"/>
                  </a:lnTo>
                  <a:lnTo>
                    <a:pt x="67085" y="107145"/>
                  </a:lnTo>
                  <a:lnTo>
                    <a:pt x="86739" y="121037"/>
                  </a:lnTo>
                  <a:lnTo>
                    <a:pt x="105181" y="126868"/>
                  </a:lnTo>
                  <a:lnTo>
                    <a:pt x="108815" y="129223"/>
                  </a:lnTo>
                  <a:lnTo>
                    <a:pt x="123412" y="132539"/>
                  </a:lnTo>
                  <a:lnTo>
                    <a:pt x="167072" y="133881"/>
                  </a:lnTo>
                  <a:lnTo>
                    <a:pt x="175457" y="132919"/>
                  </a:lnTo>
                  <a:lnTo>
                    <a:pt x="204763" y="122910"/>
                  </a:lnTo>
                  <a:lnTo>
                    <a:pt x="214312" y="116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7" name="SMARTInkShape-1455"/>
            <p:cNvSpPr/>
            <p:nvPr/>
          </p:nvSpPr>
          <p:spPr>
            <a:xfrm>
              <a:off x="3161109" y="3714750"/>
              <a:ext cx="71439" cy="321347"/>
            </a:xfrm>
            <a:custGeom>
              <a:avLst/>
              <a:gdLst/>
              <a:ahLst/>
              <a:cxnLst/>
              <a:rect l="0" t="0" r="0" b="0"/>
              <a:pathLst>
                <a:path w="71439" h="321347">
                  <a:moveTo>
                    <a:pt x="0" y="0"/>
                  </a:moveTo>
                  <a:lnTo>
                    <a:pt x="14239" y="15231"/>
                  </a:lnTo>
                  <a:lnTo>
                    <a:pt x="25407" y="46398"/>
                  </a:lnTo>
                  <a:lnTo>
                    <a:pt x="27701" y="84613"/>
                  </a:lnTo>
                  <a:lnTo>
                    <a:pt x="35877" y="128181"/>
                  </a:lnTo>
                  <a:lnTo>
                    <a:pt x="43748" y="171743"/>
                  </a:lnTo>
                  <a:lnTo>
                    <a:pt x="45374" y="190234"/>
                  </a:lnTo>
                  <a:lnTo>
                    <a:pt x="52728" y="226195"/>
                  </a:lnTo>
                  <a:lnTo>
                    <a:pt x="54549" y="270702"/>
                  </a:lnTo>
                  <a:lnTo>
                    <a:pt x="61264" y="288313"/>
                  </a:lnTo>
                  <a:lnTo>
                    <a:pt x="62508" y="321346"/>
                  </a:lnTo>
                  <a:lnTo>
                    <a:pt x="62508" y="316692"/>
                  </a:lnTo>
                  <a:lnTo>
                    <a:pt x="65154" y="311739"/>
                  </a:lnTo>
                  <a:lnTo>
                    <a:pt x="71438" y="3036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8" name="SMARTInkShape-1456"/>
            <p:cNvSpPr/>
            <p:nvPr/>
          </p:nvSpPr>
          <p:spPr>
            <a:xfrm>
              <a:off x="3028528" y="3848729"/>
              <a:ext cx="186161" cy="142730"/>
            </a:xfrm>
            <a:custGeom>
              <a:avLst/>
              <a:gdLst/>
              <a:ahLst/>
              <a:cxnLst/>
              <a:rect l="0" t="0" r="0" b="0"/>
              <a:pathLst>
                <a:path w="186161" h="142730">
                  <a:moveTo>
                    <a:pt x="70074" y="26755"/>
                  </a:moveTo>
                  <a:lnTo>
                    <a:pt x="70074" y="35685"/>
                  </a:lnTo>
                  <a:lnTo>
                    <a:pt x="70074" y="14436"/>
                  </a:lnTo>
                  <a:lnTo>
                    <a:pt x="69081" y="12589"/>
                  </a:lnTo>
                  <a:lnTo>
                    <a:pt x="67428" y="11358"/>
                  </a:lnTo>
                  <a:lnTo>
                    <a:pt x="62385" y="9382"/>
                  </a:lnTo>
                  <a:lnTo>
                    <a:pt x="53564" y="1250"/>
                  </a:lnTo>
                  <a:lnTo>
                    <a:pt x="47874" y="347"/>
                  </a:lnTo>
                  <a:lnTo>
                    <a:pt x="31258" y="0"/>
                  </a:lnTo>
                  <a:lnTo>
                    <a:pt x="25372" y="2627"/>
                  </a:lnTo>
                  <a:lnTo>
                    <a:pt x="22413" y="4716"/>
                  </a:lnTo>
                  <a:lnTo>
                    <a:pt x="19126" y="9684"/>
                  </a:lnTo>
                  <a:lnTo>
                    <a:pt x="16672" y="15199"/>
                  </a:lnTo>
                  <a:lnTo>
                    <a:pt x="10705" y="23883"/>
                  </a:lnTo>
                  <a:lnTo>
                    <a:pt x="0" y="55284"/>
                  </a:lnTo>
                  <a:lnTo>
                    <a:pt x="537" y="58673"/>
                  </a:lnTo>
                  <a:lnTo>
                    <a:pt x="9713" y="80285"/>
                  </a:lnTo>
                  <a:lnTo>
                    <a:pt x="11974" y="83278"/>
                  </a:lnTo>
                  <a:lnTo>
                    <a:pt x="14486" y="91895"/>
                  </a:lnTo>
                  <a:lnTo>
                    <a:pt x="16595" y="101347"/>
                  </a:lnTo>
                  <a:lnTo>
                    <a:pt x="20839" y="108855"/>
                  </a:lnTo>
                  <a:lnTo>
                    <a:pt x="26033" y="112854"/>
                  </a:lnTo>
                  <a:lnTo>
                    <a:pt x="31648" y="115623"/>
                  </a:lnTo>
                  <a:lnTo>
                    <a:pt x="51037" y="128294"/>
                  </a:lnTo>
                  <a:lnTo>
                    <a:pt x="62890" y="132247"/>
                  </a:lnTo>
                  <a:lnTo>
                    <a:pt x="81921" y="134575"/>
                  </a:lnTo>
                  <a:lnTo>
                    <a:pt x="98909" y="140915"/>
                  </a:lnTo>
                  <a:lnTo>
                    <a:pt x="130966" y="142729"/>
                  </a:lnTo>
                  <a:lnTo>
                    <a:pt x="139470" y="140145"/>
                  </a:lnTo>
                  <a:lnTo>
                    <a:pt x="159191" y="127391"/>
                  </a:lnTo>
                  <a:lnTo>
                    <a:pt x="165244" y="125060"/>
                  </a:lnTo>
                  <a:lnTo>
                    <a:pt x="171241" y="120717"/>
                  </a:lnTo>
                  <a:lnTo>
                    <a:pt x="180196" y="107954"/>
                  </a:lnTo>
                  <a:lnTo>
                    <a:pt x="186160" y="892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49" name="SMARTInkShape-1457"/>
            <p:cNvSpPr/>
            <p:nvPr/>
          </p:nvSpPr>
          <p:spPr>
            <a:xfrm>
              <a:off x="4938117" y="3849982"/>
              <a:ext cx="410767" cy="217744"/>
            </a:xfrm>
            <a:custGeom>
              <a:avLst/>
              <a:gdLst/>
              <a:ahLst/>
              <a:cxnLst/>
              <a:rect l="0" t="0" r="0" b="0"/>
              <a:pathLst>
                <a:path w="410767" h="217744">
                  <a:moveTo>
                    <a:pt x="0" y="25502"/>
                  </a:moveTo>
                  <a:lnTo>
                    <a:pt x="20991" y="25502"/>
                  </a:lnTo>
                  <a:lnTo>
                    <a:pt x="60931" y="38805"/>
                  </a:lnTo>
                  <a:lnTo>
                    <a:pt x="100114" y="47702"/>
                  </a:lnTo>
                  <a:lnTo>
                    <a:pt x="139542" y="64317"/>
                  </a:lnTo>
                  <a:lnTo>
                    <a:pt x="180557" y="84048"/>
                  </a:lnTo>
                  <a:lnTo>
                    <a:pt x="198311" y="87228"/>
                  </a:lnTo>
                  <a:lnTo>
                    <a:pt x="241047" y="88004"/>
                  </a:lnTo>
                  <a:lnTo>
                    <a:pt x="244042" y="88006"/>
                  </a:lnTo>
                  <a:lnTo>
                    <a:pt x="246038" y="87015"/>
                  </a:lnTo>
                  <a:lnTo>
                    <a:pt x="247370" y="85363"/>
                  </a:lnTo>
                  <a:lnTo>
                    <a:pt x="248256" y="83269"/>
                  </a:lnTo>
                  <a:lnTo>
                    <a:pt x="249840" y="81873"/>
                  </a:lnTo>
                  <a:lnTo>
                    <a:pt x="257564" y="79448"/>
                  </a:lnTo>
                  <a:lnTo>
                    <a:pt x="258339" y="76598"/>
                  </a:lnTo>
                  <a:lnTo>
                    <a:pt x="258546" y="74449"/>
                  </a:lnTo>
                  <a:lnTo>
                    <a:pt x="259677" y="73017"/>
                  </a:lnTo>
                  <a:lnTo>
                    <a:pt x="266613" y="70528"/>
                  </a:lnTo>
                  <a:lnTo>
                    <a:pt x="267323" y="67673"/>
                  </a:lnTo>
                  <a:lnTo>
                    <a:pt x="267891" y="61221"/>
                  </a:lnTo>
                  <a:lnTo>
                    <a:pt x="306623" y="61221"/>
                  </a:lnTo>
                  <a:lnTo>
                    <a:pt x="312556" y="63867"/>
                  </a:lnTo>
                  <a:lnTo>
                    <a:pt x="318499" y="67358"/>
                  </a:lnTo>
                  <a:lnTo>
                    <a:pt x="330400" y="69599"/>
                  </a:lnTo>
                  <a:lnTo>
                    <a:pt x="351235" y="70119"/>
                  </a:lnTo>
                  <a:lnTo>
                    <a:pt x="353219" y="69137"/>
                  </a:lnTo>
                  <a:lnTo>
                    <a:pt x="354542" y="67491"/>
                  </a:lnTo>
                  <a:lnTo>
                    <a:pt x="355424" y="65401"/>
                  </a:lnTo>
                  <a:lnTo>
                    <a:pt x="357004" y="64008"/>
                  </a:lnTo>
                  <a:lnTo>
                    <a:pt x="364721" y="61588"/>
                  </a:lnTo>
                  <a:lnTo>
                    <a:pt x="370444" y="56590"/>
                  </a:lnTo>
                  <a:lnTo>
                    <a:pt x="373001" y="51556"/>
                  </a:lnTo>
                  <a:lnTo>
                    <a:pt x="374643" y="40240"/>
                  </a:lnTo>
                  <a:lnTo>
                    <a:pt x="372222" y="34368"/>
                  </a:lnTo>
                  <a:lnTo>
                    <a:pt x="368830" y="28450"/>
                  </a:lnTo>
                  <a:lnTo>
                    <a:pt x="365929" y="19541"/>
                  </a:lnTo>
                  <a:lnTo>
                    <a:pt x="361735" y="13592"/>
                  </a:lnTo>
                  <a:lnTo>
                    <a:pt x="356563" y="10287"/>
                  </a:lnTo>
                  <a:lnTo>
                    <a:pt x="319723" y="0"/>
                  </a:lnTo>
                  <a:lnTo>
                    <a:pt x="288635" y="7883"/>
                  </a:lnTo>
                  <a:lnTo>
                    <a:pt x="269929" y="17208"/>
                  </a:lnTo>
                  <a:lnTo>
                    <a:pt x="247174" y="37446"/>
                  </a:lnTo>
                  <a:lnTo>
                    <a:pt x="243800" y="46024"/>
                  </a:lnTo>
                  <a:lnTo>
                    <a:pt x="241309" y="55459"/>
                  </a:lnTo>
                  <a:lnTo>
                    <a:pt x="235320" y="67341"/>
                  </a:lnTo>
                  <a:lnTo>
                    <a:pt x="233571" y="77501"/>
                  </a:lnTo>
                  <a:lnTo>
                    <a:pt x="241347" y="111721"/>
                  </a:lnTo>
                  <a:lnTo>
                    <a:pt x="249002" y="127557"/>
                  </a:lnTo>
                  <a:lnTo>
                    <a:pt x="283546" y="171211"/>
                  </a:lnTo>
                  <a:lnTo>
                    <a:pt x="327569" y="205710"/>
                  </a:lnTo>
                  <a:lnTo>
                    <a:pt x="358412" y="217124"/>
                  </a:lnTo>
                  <a:lnTo>
                    <a:pt x="362966" y="217743"/>
                  </a:lnTo>
                  <a:lnTo>
                    <a:pt x="410766" y="213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50" name="SMARTInkShape-1458"/>
            <p:cNvSpPr/>
            <p:nvPr/>
          </p:nvSpPr>
          <p:spPr>
            <a:xfrm>
              <a:off x="4723843" y="3902309"/>
              <a:ext cx="330361" cy="138721"/>
            </a:xfrm>
            <a:custGeom>
              <a:avLst/>
              <a:gdLst/>
              <a:ahLst/>
              <a:cxnLst/>
              <a:rect l="0" t="0" r="0" b="0"/>
              <a:pathLst>
                <a:path w="330361" h="138721">
                  <a:moveTo>
                    <a:pt x="107118" y="80332"/>
                  </a:moveTo>
                  <a:lnTo>
                    <a:pt x="114807" y="64955"/>
                  </a:lnTo>
                  <a:lnTo>
                    <a:pt x="116015" y="41546"/>
                  </a:lnTo>
                  <a:lnTo>
                    <a:pt x="113387" y="35643"/>
                  </a:lnTo>
                  <a:lnTo>
                    <a:pt x="94798" y="14479"/>
                  </a:lnTo>
                  <a:lnTo>
                    <a:pt x="89074" y="11376"/>
                  </a:lnTo>
                  <a:lnTo>
                    <a:pt x="50928" y="375"/>
                  </a:lnTo>
                  <a:lnTo>
                    <a:pt x="32736" y="0"/>
                  </a:lnTo>
                  <a:lnTo>
                    <a:pt x="19043" y="4716"/>
                  </a:lnTo>
                  <a:lnTo>
                    <a:pt x="15659" y="7100"/>
                  </a:lnTo>
                  <a:lnTo>
                    <a:pt x="3349" y="23881"/>
                  </a:lnTo>
                  <a:lnTo>
                    <a:pt x="966" y="32738"/>
                  </a:lnTo>
                  <a:lnTo>
                    <a:pt x="0" y="64209"/>
                  </a:lnTo>
                  <a:lnTo>
                    <a:pt x="2625" y="70851"/>
                  </a:lnTo>
                  <a:lnTo>
                    <a:pt x="20954" y="92206"/>
                  </a:lnTo>
                  <a:lnTo>
                    <a:pt x="26820" y="95531"/>
                  </a:lnTo>
                  <a:lnTo>
                    <a:pt x="32735" y="98001"/>
                  </a:lnTo>
                  <a:lnTo>
                    <a:pt x="38671" y="102406"/>
                  </a:lnTo>
                  <a:lnTo>
                    <a:pt x="47262" y="105025"/>
                  </a:lnTo>
                  <a:lnTo>
                    <a:pt x="83197" y="107084"/>
                  </a:lnTo>
                  <a:lnTo>
                    <a:pt x="89210" y="104459"/>
                  </a:lnTo>
                  <a:lnTo>
                    <a:pt x="133743" y="71381"/>
                  </a:lnTo>
                  <a:lnTo>
                    <a:pt x="138795" y="65440"/>
                  </a:lnTo>
                  <a:lnTo>
                    <a:pt x="144685" y="53541"/>
                  </a:lnTo>
                  <a:lnTo>
                    <a:pt x="148619" y="47589"/>
                  </a:lnTo>
                  <a:lnTo>
                    <a:pt x="151826" y="38659"/>
                  </a:lnTo>
                  <a:lnTo>
                    <a:pt x="160693" y="26757"/>
                  </a:lnTo>
                  <a:lnTo>
                    <a:pt x="155954" y="26755"/>
                  </a:lnTo>
                  <a:lnTo>
                    <a:pt x="154558" y="27746"/>
                  </a:lnTo>
                  <a:lnTo>
                    <a:pt x="153628" y="29400"/>
                  </a:lnTo>
                  <a:lnTo>
                    <a:pt x="152134" y="39182"/>
                  </a:lnTo>
                  <a:lnTo>
                    <a:pt x="151799" y="64254"/>
                  </a:lnTo>
                  <a:lnTo>
                    <a:pt x="156516" y="78765"/>
                  </a:lnTo>
                  <a:lnTo>
                    <a:pt x="175683" y="109023"/>
                  </a:lnTo>
                  <a:lnTo>
                    <a:pt x="199395" y="128205"/>
                  </a:lnTo>
                  <a:lnTo>
                    <a:pt x="207992" y="131374"/>
                  </a:lnTo>
                  <a:lnTo>
                    <a:pt x="217435" y="133775"/>
                  </a:lnTo>
                  <a:lnTo>
                    <a:pt x="224940" y="138149"/>
                  </a:lnTo>
                  <a:lnTo>
                    <a:pt x="228330" y="138720"/>
                  </a:lnTo>
                  <a:lnTo>
                    <a:pt x="231582" y="138109"/>
                  </a:lnTo>
                  <a:lnTo>
                    <a:pt x="257012" y="124565"/>
                  </a:lnTo>
                  <a:lnTo>
                    <a:pt x="279690" y="102913"/>
                  </a:lnTo>
                  <a:lnTo>
                    <a:pt x="303393" y="66822"/>
                  </a:lnTo>
                  <a:lnTo>
                    <a:pt x="321415" y="27136"/>
                  </a:lnTo>
                  <a:lnTo>
                    <a:pt x="330360" y="88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970451"/>
              </p:ext>
            </p:extLst>
          </p:nvPr>
        </p:nvGraphicFramePr>
        <p:xfrm>
          <a:off x="504336" y="1600200"/>
          <a:ext cx="8240104" cy="3062712"/>
        </p:xfrm>
        <a:graphic>
          <a:graphicData uri="http://schemas.openxmlformats.org/drawingml/2006/table">
            <a:tbl>
              <a:tblPr/>
              <a:tblGrid>
                <a:gridCol w="1149306"/>
                <a:gridCol w="96344"/>
                <a:gridCol w="1149306"/>
                <a:gridCol w="96344"/>
                <a:gridCol w="1149306"/>
                <a:gridCol w="96344"/>
                <a:gridCol w="1149306"/>
                <a:gridCol w="96344"/>
                <a:gridCol w="1149306"/>
                <a:gridCol w="96344"/>
                <a:gridCol w="1149306"/>
                <a:gridCol w="96344"/>
                <a:gridCol w="766204"/>
              </a:tblGrid>
              <a:tr h="185875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12 </a:t>
                      </a:r>
                      <a:r>
                        <a:rPr lang="en-US" sz="1700" dirty="0" err="1"/>
                        <a:t>fl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oz</a:t>
                      </a:r>
                      <a:r>
                        <a:rPr lang="en-US" sz="1700" dirty="0"/>
                        <a:t> of</a:t>
                      </a:r>
                      <a:br>
                        <a:rPr lang="en-US" sz="1700" dirty="0"/>
                      </a:br>
                      <a:r>
                        <a:rPr lang="en-US" sz="1700" b="1" dirty="0"/>
                        <a:t>regular beer</a:t>
                      </a:r>
                      <a:endParaRPr lang="en-US" sz="1700" dirty="0"/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solidFill>
                            <a:srgbClr val="336699"/>
                          </a:solidFill>
                          <a:effectLst/>
                        </a:rPr>
                        <a:t>=</a:t>
                      </a:r>
                      <a:endParaRPr lang="en-US" sz="1700"/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8-9 fl oz of</a:t>
                      </a:r>
                      <a:br>
                        <a:rPr lang="en-US" sz="1700"/>
                      </a:br>
                      <a:r>
                        <a:rPr lang="en-US" sz="1700" b="1"/>
                        <a:t>malt liquor</a:t>
                      </a:r>
                      <a:r>
                        <a:rPr lang="en-US" sz="1700"/>
                        <a:t/>
                      </a:r>
                      <a:br>
                        <a:rPr lang="en-US" sz="1700"/>
                      </a:br>
                      <a:r>
                        <a:rPr lang="en-US" sz="1700"/>
                        <a:t>(shown in a 12-oz glass)</a:t>
                      </a:r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solidFill>
                            <a:srgbClr val="336699"/>
                          </a:solidFill>
                          <a:effectLst/>
                        </a:rPr>
                        <a:t>=</a:t>
                      </a:r>
                      <a:endParaRPr lang="en-US" sz="1700"/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5 fl oz of</a:t>
                      </a:r>
                      <a:br>
                        <a:rPr lang="en-US" sz="1700"/>
                      </a:br>
                      <a:r>
                        <a:rPr lang="en-US" sz="1700" b="1"/>
                        <a:t>table wine</a:t>
                      </a:r>
                      <a:endParaRPr lang="en-US" sz="1700"/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solidFill>
                            <a:srgbClr val="336699"/>
                          </a:solidFill>
                          <a:effectLst/>
                        </a:rPr>
                        <a:t>=</a:t>
                      </a:r>
                      <a:endParaRPr lang="en-US" sz="1700"/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3-4 oz of</a:t>
                      </a:r>
                      <a:br>
                        <a:rPr lang="en-US" sz="1700"/>
                      </a:br>
                      <a:r>
                        <a:rPr lang="en-US" sz="1700" b="1"/>
                        <a:t>fortified wine</a:t>
                      </a:r>
                      <a:r>
                        <a:rPr lang="en-US" sz="1700"/>
                        <a:t/>
                      </a:r>
                      <a:br>
                        <a:rPr lang="en-US" sz="1700"/>
                      </a:br>
                      <a:r>
                        <a:rPr lang="en-US" sz="1700"/>
                        <a:t>(such as sherry or port; 3.5 oz shown)</a:t>
                      </a:r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solidFill>
                            <a:srgbClr val="336699"/>
                          </a:solidFill>
                          <a:effectLst/>
                        </a:rPr>
                        <a:t>=</a:t>
                      </a:r>
                      <a:endParaRPr lang="en-US" sz="1700"/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2-3 oz of</a:t>
                      </a:r>
                      <a:br>
                        <a:rPr lang="en-US" sz="1700"/>
                      </a:br>
                      <a:r>
                        <a:rPr lang="en-US" sz="1700" b="1"/>
                        <a:t>cordial, liqueur, or aperitif</a:t>
                      </a:r>
                      <a:r>
                        <a:rPr lang="en-US" sz="1700"/>
                        <a:t/>
                      </a:r>
                      <a:br>
                        <a:rPr lang="en-US" sz="1700"/>
                      </a:br>
                      <a:r>
                        <a:rPr lang="en-US" sz="1700"/>
                        <a:t>(2.5 oz shown)</a:t>
                      </a:r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solidFill>
                            <a:srgbClr val="336699"/>
                          </a:solidFill>
                          <a:effectLst/>
                        </a:rPr>
                        <a:t>=</a:t>
                      </a:r>
                      <a:endParaRPr lang="en-US" sz="1700"/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1.5 oz of</a:t>
                      </a:r>
                      <a:br>
                        <a:rPr lang="en-US" sz="1700"/>
                      </a:br>
                      <a:r>
                        <a:rPr lang="en-US" sz="1700" b="1"/>
                        <a:t>brandy</a:t>
                      </a:r>
                      <a:r>
                        <a:rPr lang="en-US" sz="1700"/>
                        <a:t/>
                      </a:r>
                      <a:br>
                        <a:rPr lang="en-US" sz="1700"/>
                      </a:br>
                      <a:r>
                        <a:rPr lang="en-US" sz="1700"/>
                        <a:t>(a single jigger or shot)</a:t>
                      </a:r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solidFill>
                            <a:srgbClr val="336699"/>
                          </a:solidFill>
                          <a:effectLst/>
                        </a:rPr>
                        <a:t>=</a:t>
                      </a:r>
                      <a:endParaRPr lang="en-US" sz="1700"/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1.5 fl oz shot of</a:t>
                      </a:r>
                      <a:br>
                        <a:rPr lang="en-US" sz="1700"/>
                      </a:br>
                      <a:r>
                        <a:rPr lang="en-US" sz="1700" b="1"/>
                        <a:t>80-proof spirits</a:t>
                      </a:r>
                      <a:r>
                        <a:rPr lang="en-US" sz="1700"/>
                        <a:t/>
                      </a:r>
                      <a:br>
                        <a:rPr lang="en-US" sz="1700"/>
                      </a:br>
                      <a:r>
                        <a:rPr lang="en-US" sz="1700"/>
                        <a:t>("hard liquor")</a:t>
                      </a:r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346"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35472" marR="35472" marT="35472" marB="354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35472" marR="35472" marT="35472" marB="354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35472" marR="35472" marT="35472" marB="354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35472" marR="35472" marT="35472" marB="354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35472" marR="35472" marT="35472" marB="354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35472" marR="35472" marT="35472" marB="354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35472" marR="35472" marT="35472" marB="354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35472" marR="35472" marT="35472" marB="354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35472" marR="35472" marT="35472" marB="354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35472" marR="35472" marT="35472" marB="354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35472" marR="35472" marT="35472" marB="354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35472" marR="35472" marT="35472" marB="354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35472" marR="35472" marT="35472" marB="354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37149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about 5% alcohol</a:t>
                      </a:r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about 7% alcohol</a:t>
                      </a:r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about 12% alcohol</a:t>
                      </a:r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about 17% alcohol</a:t>
                      </a:r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about 24% alcohol</a:t>
                      </a:r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about 40% alcohol</a:t>
                      </a:r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about 40% alcohol</a:t>
                      </a:r>
                    </a:p>
                  </a:txBody>
                  <a:tcPr marL="35472" marR="35472" marT="35472" marB="3547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Rectangle 66"/>
          <p:cNvSpPr>
            <a:spLocks noChangeArrowheads="1"/>
          </p:cNvSpPr>
          <p:nvPr/>
        </p:nvSpPr>
        <p:spPr bwMode="auto">
          <a:xfrm>
            <a:off x="0" y="2895600"/>
            <a:ext cx="9067800" cy="138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501" tIns="0" rIns="36501" bIns="13330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 </a:t>
            </a:r>
            <a:r>
              <a:rPr kumimoji="0" lang="en-US" alt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 </a:t>
            </a:r>
            <a:r>
              <a:rPr kumimoji="0" lang="en-US" altLang="en-US" sz="6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 </a:t>
            </a:r>
            <a:r>
              <a:rPr kumimoji="0" lang="en-US" altLang="en-US" sz="5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 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1" name="Picture 67" descr="12 fl oz of regular beer - about 5% alcoh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29" y="490077"/>
            <a:ext cx="4286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8 - 9 fl oz of malt liquor in a 12 oz glass - about 7% alcoh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9115"/>
            <a:ext cx="5334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69" descr="5 fl oz of table wine - about 12% alcoh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795"/>
            <a:ext cx="4286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3-4 oz of fortified wine - about 17% alcoh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322049"/>
            <a:ext cx="4000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2-3 oz of cordial, liquer, or aperitif - about 24% alcoh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7163"/>
            <a:ext cx="3714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1.5 oz of brandy (a single jigger) - about 40% alcoho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42295"/>
            <a:ext cx="4381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73" descr="1.5 fl oz shot of 80-proof spirits ('hard liquor' - whiskey, gin, rum, , vodka, tequila, etc.) - about 40% alcoho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14322"/>
            <a:ext cx="7429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3400" y="4876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Metabolism factors</a:t>
            </a:r>
            <a:r>
              <a:rPr lang="en-US" dirty="0" smtClean="0">
                <a:solidFill>
                  <a:srgbClr val="FF0000"/>
                </a:solidFill>
              </a:rPr>
              <a:t>: 1) body size 2) gender 3) food 4) amount &amp; rate 5) tolerance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813" name="SMARTInkShape-Group316"/>
          <p:cNvGrpSpPr/>
          <p:nvPr/>
        </p:nvGrpSpPr>
        <p:grpSpPr>
          <a:xfrm>
            <a:off x="1793081" y="5207795"/>
            <a:ext cx="264320" cy="456906"/>
            <a:chOff x="1793081" y="5207795"/>
            <a:chExt cx="264320" cy="456906"/>
          </a:xfrm>
        </p:grpSpPr>
        <p:sp>
          <p:nvSpPr>
            <p:cNvPr id="1811" name="SMARTInkShape-1503"/>
            <p:cNvSpPr/>
            <p:nvPr/>
          </p:nvSpPr>
          <p:spPr>
            <a:xfrm>
              <a:off x="1793081" y="5243513"/>
              <a:ext cx="135733" cy="257149"/>
            </a:xfrm>
            <a:custGeom>
              <a:avLst/>
              <a:gdLst/>
              <a:ahLst/>
              <a:cxnLst/>
              <a:rect l="0" t="0" r="0" b="0"/>
              <a:pathLst>
                <a:path w="135733" h="257149">
                  <a:moveTo>
                    <a:pt x="14288" y="14287"/>
                  </a:moveTo>
                  <a:lnTo>
                    <a:pt x="14288" y="10495"/>
                  </a:lnTo>
                  <a:lnTo>
                    <a:pt x="15082" y="9377"/>
                  </a:lnTo>
                  <a:lnTo>
                    <a:pt x="16404" y="8633"/>
                  </a:lnTo>
                  <a:lnTo>
                    <a:pt x="18080" y="8135"/>
                  </a:lnTo>
                  <a:lnTo>
                    <a:pt x="19197" y="7011"/>
                  </a:lnTo>
                  <a:lnTo>
                    <a:pt x="21406" y="94"/>
                  </a:lnTo>
                  <a:lnTo>
                    <a:pt x="28575" y="0"/>
                  </a:lnTo>
                  <a:lnTo>
                    <a:pt x="28575" y="18053"/>
                  </a:lnTo>
                  <a:lnTo>
                    <a:pt x="27782" y="19179"/>
                  </a:lnTo>
                  <a:lnTo>
                    <a:pt x="26459" y="19930"/>
                  </a:lnTo>
                  <a:lnTo>
                    <a:pt x="24783" y="20430"/>
                  </a:lnTo>
                  <a:lnTo>
                    <a:pt x="23666" y="21557"/>
                  </a:lnTo>
                  <a:lnTo>
                    <a:pt x="22424" y="24927"/>
                  </a:lnTo>
                  <a:lnTo>
                    <a:pt x="21726" y="31286"/>
                  </a:lnTo>
                  <a:lnTo>
                    <a:pt x="20834" y="32763"/>
                  </a:lnTo>
                  <a:lnTo>
                    <a:pt x="19446" y="33748"/>
                  </a:lnTo>
                  <a:lnTo>
                    <a:pt x="17726" y="34405"/>
                  </a:lnTo>
                  <a:lnTo>
                    <a:pt x="16580" y="35636"/>
                  </a:lnTo>
                  <a:lnTo>
                    <a:pt x="15307" y="39122"/>
                  </a:lnTo>
                  <a:lnTo>
                    <a:pt x="14590" y="45546"/>
                  </a:lnTo>
                  <a:lnTo>
                    <a:pt x="13695" y="47033"/>
                  </a:lnTo>
                  <a:lnTo>
                    <a:pt x="12305" y="48024"/>
                  </a:lnTo>
                  <a:lnTo>
                    <a:pt x="10585" y="48684"/>
                  </a:lnTo>
                  <a:lnTo>
                    <a:pt x="9438" y="49919"/>
                  </a:lnTo>
                  <a:lnTo>
                    <a:pt x="8164" y="53407"/>
                  </a:lnTo>
                  <a:lnTo>
                    <a:pt x="6410" y="69115"/>
                  </a:lnTo>
                  <a:lnTo>
                    <a:pt x="1502" y="78593"/>
                  </a:lnTo>
                  <a:lnTo>
                    <a:pt x="12" y="113858"/>
                  </a:lnTo>
                  <a:lnTo>
                    <a:pt x="0" y="148525"/>
                  </a:lnTo>
                  <a:lnTo>
                    <a:pt x="0" y="159249"/>
                  </a:lnTo>
                  <a:lnTo>
                    <a:pt x="2117" y="164175"/>
                  </a:lnTo>
                  <a:lnTo>
                    <a:pt x="3793" y="166600"/>
                  </a:lnTo>
                  <a:lnTo>
                    <a:pt x="8819" y="184236"/>
                  </a:lnTo>
                  <a:lnTo>
                    <a:pt x="11857" y="189832"/>
                  </a:lnTo>
                  <a:lnTo>
                    <a:pt x="14361" y="197446"/>
                  </a:lnTo>
                  <a:lnTo>
                    <a:pt x="26602" y="214300"/>
                  </a:lnTo>
                  <a:lnTo>
                    <a:pt x="28492" y="219069"/>
                  </a:lnTo>
                  <a:lnTo>
                    <a:pt x="38403" y="230980"/>
                  </a:lnTo>
                  <a:lnTo>
                    <a:pt x="42997" y="233626"/>
                  </a:lnTo>
                  <a:lnTo>
                    <a:pt x="47685" y="235596"/>
                  </a:lnTo>
                  <a:lnTo>
                    <a:pt x="62885" y="248707"/>
                  </a:lnTo>
                  <a:lnTo>
                    <a:pt x="65785" y="249442"/>
                  </a:lnTo>
                  <a:lnTo>
                    <a:pt x="67669" y="249639"/>
                  </a:lnTo>
                  <a:lnTo>
                    <a:pt x="71879" y="251973"/>
                  </a:lnTo>
                  <a:lnTo>
                    <a:pt x="76397" y="254863"/>
                  </a:lnTo>
                  <a:lnTo>
                    <a:pt x="83402" y="256490"/>
                  </a:lnTo>
                  <a:lnTo>
                    <a:pt x="98604" y="257148"/>
                  </a:lnTo>
                  <a:lnTo>
                    <a:pt x="105438" y="252260"/>
                  </a:lnTo>
                  <a:lnTo>
                    <a:pt x="112976" y="250325"/>
                  </a:lnTo>
                  <a:lnTo>
                    <a:pt x="134643" y="229689"/>
                  </a:lnTo>
                  <a:lnTo>
                    <a:pt x="135703" y="221778"/>
                  </a:lnTo>
                  <a:lnTo>
                    <a:pt x="135732" y="193908"/>
                  </a:lnTo>
                  <a:lnTo>
                    <a:pt x="134938" y="193566"/>
                  </a:lnTo>
                  <a:lnTo>
                    <a:pt x="129581" y="192971"/>
                  </a:lnTo>
                  <a:lnTo>
                    <a:pt x="129029" y="190804"/>
                  </a:lnTo>
                  <a:lnTo>
                    <a:pt x="128675" y="186738"/>
                  </a:lnTo>
                  <a:lnTo>
                    <a:pt x="126510" y="186182"/>
                  </a:lnTo>
                  <a:lnTo>
                    <a:pt x="122445" y="185825"/>
                  </a:lnTo>
                  <a:lnTo>
                    <a:pt x="115381" y="179594"/>
                  </a:lnTo>
                  <a:lnTo>
                    <a:pt x="108244" y="178681"/>
                  </a:lnTo>
                  <a:lnTo>
                    <a:pt x="72526" y="178592"/>
                  </a:lnTo>
                  <a:lnTo>
                    <a:pt x="67741" y="178592"/>
                  </a:lnTo>
                  <a:lnTo>
                    <a:pt x="66592" y="179387"/>
                  </a:lnTo>
                  <a:lnTo>
                    <a:pt x="65826" y="180710"/>
                  </a:lnTo>
                  <a:lnTo>
                    <a:pt x="64384" y="185443"/>
                  </a:lnTo>
                  <a:lnTo>
                    <a:pt x="64294" y="220347"/>
                  </a:lnTo>
                  <a:lnTo>
                    <a:pt x="64294" y="232296"/>
                  </a:lnTo>
                  <a:lnTo>
                    <a:pt x="65088" y="233445"/>
                  </a:lnTo>
                  <a:lnTo>
                    <a:pt x="66411" y="234212"/>
                  </a:lnTo>
                  <a:lnTo>
                    <a:pt x="71570" y="235542"/>
                  </a:lnTo>
                  <a:lnTo>
                    <a:pt x="85725" y="2357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2" name="SMARTInkShape-1504"/>
            <p:cNvSpPr/>
            <p:nvPr/>
          </p:nvSpPr>
          <p:spPr>
            <a:xfrm>
              <a:off x="1928813" y="5207795"/>
              <a:ext cx="128588" cy="456906"/>
            </a:xfrm>
            <a:custGeom>
              <a:avLst/>
              <a:gdLst/>
              <a:ahLst/>
              <a:cxnLst/>
              <a:rect l="0" t="0" r="0" b="0"/>
              <a:pathLst>
                <a:path w="128588" h="456906">
                  <a:moveTo>
                    <a:pt x="14287" y="0"/>
                  </a:moveTo>
                  <a:lnTo>
                    <a:pt x="18079" y="0"/>
                  </a:lnTo>
                  <a:lnTo>
                    <a:pt x="19197" y="793"/>
                  </a:lnTo>
                  <a:lnTo>
                    <a:pt x="19941" y="2116"/>
                  </a:lnTo>
                  <a:lnTo>
                    <a:pt x="20438" y="3791"/>
                  </a:lnTo>
                  <a:lnTo>
                    <a:pt x="21563" y="4909"/>
                  </a:lnTo>
                  <a:lnTo>
                    <a:pt x="28648" y="7740"/>
                  </a:lnTo>
                  <a:lnTo>
                    <a:pt x="41358" y="19136"/>
                  </a:lnTo>
                  <a:lnTo>
                    <a:pt x="45633" y="20410"/>
                  </a:lnTo>
                  <a:lnTo>
                    <a:pt x="47091" y="21544"/>
                  </a:lnTo>
                  <a:lnTo>
                    <a:pt x="53414" y="31284"/>
                  </a:lnTo>
                  <a:lnTo>
                    <a:pt x="57606" y="33747"/>
                  </a:lnTo>
                  <a:lnTo>
                    <a:pt x="59835" y="34404"/>
                  </a:lnTo>
                  <a:lnTo>
                    <a:pt x="61321" y="35635"/>
                  </a:lnTo>
                  <a:lnTo>
                    <a:pt x="69774" y="50139"/>
                  </a:lnTo>
                  <a:lnTo>
                    <a:pt x="70328" y="52476"/>
                  </a:lnTo>
                  <a:lnTo>
                    <a:pt x="71491" y="54033"/>
                  </a:lnTo>
                  <a:lnTo>
                    <a:pt x="73061" y="55071"/>
                  </a:lnTo>
                  <a:lnTo>
                    <a:pt x="76921" y="57019"/>
                  </a:lnTo>
                  <a:lnTo>
                    <a:pt x="88201" y="66970"/>
                  </a:lnTo>
                  <a:lnTo>
                    <a:pt x="90794" y="71568"/>
                  </a:lnTo>
                  <a:lnTo>
                    <a:pt x="92740" y="76258"/>
                  </a:lnTo>
                  <a:lnTo>
                    <a:pt x="105171" y="92871"/>
                  </a:lnTo>
                  <a:lnTo>
                    <a:pt x="107688" y="104775"/>
                  </a:lnTo>
                  <a:lnTo>
                    <a:pt x="112758" y="114300"/>
                  </a:lnTo>
                  <a:lnTo>
                    <a:pt x="114890" y="126205"/>
                  </a:lnTo>
                  <a:lnTo>
                    <a:pt x="119914" y="135730"/>
                  </a:lnTo>
                  <a:lnTo>
                    <a:pt x="122035" y="147635"/>
                  </a:lnTo>
                  <a:lnTo>
                    <a:pt x="127058" y="157160"/>
                  </a:lnTo>
                  <a:lnTo>
                    <a:pt x="128584" y="192880"/>
                  </a:lnTo>
                  <a:lnTo>
                    <a:pt x="128587" y="228600"/>
                  </a:lnTo>
                  <a:lnTo>
                    <a:pt x="128587" y="252410"/>
                  </a:lnTo>
                  <a:lnTo>
                    <a:pt x="126470" y="257175"/>
                  </a:lnTo>
                  <a:lnTo>
                    <a:pt x="123677" y="261935"/>
                  </a:lnTo>
                  <a:lnTo>
                    <a:pt x="121885" y="271460"/>
                  </a:lnTo>
                  <a:lnTo>
                    <a:pt x="121469" y="288130"/>
                  </a:lnTo>
                  <a:lnTo>
                    <a:pt x="119338" y="292893"/>
                  </a:lnTo>
                  <a:lnTo>
                    <a:pt x="116539" y="297655"/>
                  </a:lnTo>
                  <a:lnTo>
                    <a:pt x="114169" y="304800"/>
                  </a:lnTo>
                  <a:lnTo>
                    <a:pt x="108236" y="312913"/>
                  </a:lnTo>
                  <a:lnTo>
                    <a:pt x="107476" y="317698"/>
                  </a:lnTo>
                  <a:lnTo>
                    <a:pt x="107251" y="324143"/>
                  </a:lnTo>
                  <a:lnTo>
                    <a:pt x="105081" y="328742"/>
                  </a:lnTo>
                  <a:lnTo>
                    <a:pt x="102265" y="333432"/>
                  </a:lnTo>
                  <a:lnTo>
                    <a:pt x="101013" y="338162"/>
                  </a:lnTo>
                  <a:lnTo>
                    <a:pt x="99886" y="339742"/>
                  </a:lnTo>
                  <a:lnTo>
                    <a:pt x="98340" y="340793"/>
                  </a:lnTo>
                  <a:lnTo>
                    <a:pt x="94507" y="342757"/>
                  </a:lnTo>
                  <a:lnTo>
                    <a:pt x="90157" y="346275"/>
                  </a:lnTo>
                  <a:lnTo>
                    <a:pt x="87694" y="350485"/>
                  </a:lnTo>
                  <a:lnTo>
                    <a:pt x="85806" y="355001"/>
                  </a:lnTo>
                  <a:lnTo>
                    <a:pt x="81074" y="362007"/>
                  </a:lnTo>
                  <a:lnTo>
                    <a:pt x="79689" y="366737"/>
                  </a:lnTo>
                  <a:lnTo>
                    <a:pt x="78526" y="368317"/>
                  </a:lnTo>
                  <a:lnTo>
                    <a:pt x="76957" y="369368"/>
                  </a:lnTo>
                  <a:lnTo>
                    <a:pt x="73096" y="371332"/>
                  </a:lnTo>
                  <a:lnTo>
                    <a:pt x="68735" y="374850"/>
                  </a:lnTo>
                  <a:lnTo>
                    <a:pt x="66267" y="379060"/>
                  </a:lnTo>
                  <a:lnTo>
                    <a:pt x="65609" y="381293"/>
                  </a:lnTo>
                  <a:lnTo>
                    <a:pt x="64377" y="382783"/>
                  </a:lnTo>
                  <a:lnTo>
                    <a:pt x="54466" y="389161"/>
                  </a:lnTo>
                  <a:lnTo>
                    <a:pt x="51988" y="393358"/>
                  </a:lnTo>
                  <a:lnTo>
                    <a:pt x="50093" y="397869"/>
                  </a:lnTo>
                  <a:lnTo>
                    <a:pt x="22521" y="427532"/>
                  </a:lnTo>
                  <a:lnTo>
                    <a:pt x="17962" y="428301"/>
                  </a:lnTo>
                  <a:lnTo>
                    <a:pt x="16737" y="429202"/>
                  </a:lnTo>
                  <a:lnTo>
                    <a:pt x="15376" y="432320"/>
                  </a:lnTo>
                  <a:lnTo>
                    <a:pt x="14219" y="433469"/>
                  </a:lnTo>
                  <a:lnTo>
                    <a:pt x="10817" y="434746"/>
                  </a:lnTo>
                  <a:lnTo>
                    <a:pt x="9593" y="435880"/>
                  </a:lnTo>
                  <a:lnTo>
                    <a:pt x="7466" y="441829"/>
                  </a:lnTo>
                  <a:lnTo>
                    <a:pt x="5170" y="442431"/>
                  </a:lnTo>
                  <a:lnTo>
                    <a:pt x="302" y="442883"/>
                  </a:lnTo>
                  <a:lnTo>
                    <a:pt x="0" y="456905"/>
                  </a:lnTo>
                  <a:lnTo>
                    <a:pt x="0" y="4500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8" name="SMARTInkShape-Group317"/>
          <p:cNvGrpSpPr/>
          <p:nvPr/>
        </p:nvGrpSpPr>
        <p:grpSpPr>
          <a:xfrm>
            <a:off x="2157413" y="5236370"/>
            <a:ext cx="1378744" cy="307171"/>
            <a:chOff x="2157413" y="5236370"/>
            <a:chExt cx="1378744" cy="307171"/>
          </a:xfrm>
        </p:grpSpPr>
        <p:sp>
          <p:nvSpPr>
            <p:cNvPr id="1814" name="SMARTInkShape-1505"/>
            <p:cNvSpPr/>
            <p:nvPr/>
          </p:nvSpPr>
          <p:spPr>
            <a:xfrm>
              <a:off x="2528896" y="5236370"/>
              <a:ext cx="121436" cy="242885"/>
            </a:xfrm>
            <a:custGeom>
              <a:avLst/>
              <a:gdLst/>
              <a:ahLst/>
              <a:cxnLst/>
              <a:rect l="0" t="0" r="0" b="0"/>
              <a:pathLst>
                <a:path w="121436" h="242885">
                  <a:moveTo>
                    <a:pt x="85717" y="178593"/>
                  </a:moveTo>
                  <a:lnTo>
                    <a:pt x="85717" y="165592"/>
                  </a:lnTo>
                  <a:lnTo>
                    <a:pt x="80807" y="158856"/>
                  </a:lnTo>
                  <a:lnTo>
                    <a:pt x="78867" y="151338"/>
                  </a:lnTo>
                  <a:lnTo>
                    <a:pt x="65368" y="136821"/>
                  </a:lnTo>
                  <a:lnTo>
                    <a:pt x="60814" y="136052"/>
                  </a:lnTo>
                  <a:lnTo>
                    <a:pt x="39471" y="135732"/>
                  </a:lnTo>
                  <a:lnTo>
                    <a:pt x="35265" y="137848"/>
                  </a:lnTo>
                  <a:lnTo>
                    <a:pt x="30750" y="140640"/>
                  </a:lnTo>
                  <a:lnTo>
                    <a:pt x="23745" y="143006"/>
                  </a:lnTo>
                  <a:lnTo>
                    <a:pt x="19015" y="146372"/>
                  </a:lnTo>
                  <a:lnTo>
                    <a:pt x="16384" y="150514"/>
                  </a:lnTo>
                  <a:lnTo>
                    <a:pt x="15682" y="152730"/>
                  </a:lnTo>
                  <a:lnTo>
                    <a:pt x="14421" y="154207"/>
                  </a:lnTo>
                  <a:lnTo>
                    <a:pt x="10902" y="155848"/>
                  </a:lnTo>
                  <a:lnTo>
                    <a:pt x="9647" y="157080"/>
                  </a:lnTo>
                  <a:lnTo>
                    <a:pt x="1628" y="171583"/>
                  </a:lnTo>
                  <a:lnTo>
                    <a:pt x="20" y="195264"/>
                  </a:lnTo>
                  <a:lnTo>
                    <a:pt x="0" y="202406"/>
                  </a:lnTo>
                  <a:lnTo>
                    <a:pt x="2112" y="207168"/>
                  </a:lnTo>
                  <a:lnTo>
                    <a:pt x="3786" y="209550"/>
                  </a:lnTo>
                  <a:lnTo>
                    <a:pt x="8811" y="227109"/>
                  </a:lnTo>
                  <a:lnTo>
                    <a:pt x="10633" y="229987"/>
                  </a:lnTo>
                  <a:lnTo>
                    <a:pt x="14775" y="233185"/>
                  </a:lnTo>
                  <a:lnTo>
                    <a:pt x="19262" y="235399"/>
                  </a:lnTo>
                  <a:lnTo>
                    <a:pt x="27184" y="241743"/>
                  </a:lnTo>
                  <a:lnTo>
                    <a:pt x="31949" y="242548"/>
                  </a:lnTo>
                  <a:lnTo>
                    <a:pt x="52681" y="242884"/>
                  </a:lnTo>
                  <a:lnTo>
                    <a:pt x="54168" y="242091"/>
                  </a:lnTo>
                  <a:lnTo>
                    <a:pt x="55159" y="240769"/>
                  </a:lnTo>
                  <a:lnTo>
                    <a:pt x="55820" y="239093"/>
                  </a:lnTo>
                  <a:lnTo>
                    <a:pt x="57054" y="237976"/>
                  </a:lnTo>
                  <a:lnTo>
                    <a:pt x="64738" y="234067"/>
                  </a:lnTo>
                  <a:lnTo>
                    <a:pt x="73900" y="225887"/>
                  </a:lnTo>
                  <a:lnTo>
                    <a:pt x="76496" y="221308"/>
                  </a:lnTo>
                  <a:lnTo>
                    <a:pt x="89179" y="186998"/>
                  </a:lnTo>
                  <a:lnTo>
                    <a:pt x="98915" y="155868"/>
                  </a:lnTo>
                  <a:lnTo>
                    <a:pt x="101978" y="135246"/>
                  </a:lnTo>
                  <a:lnTo>
                    <a:pt x="106126" y="120377"/>
                  </a:lnTo>
                  <a:lnTo>
                    <a:pt x="107121" y="87023"/>
                  </a:lnTo>
                  <a:lnTo>
                    <a:pt x="107147" y="51537"/>
                  </a:lnTo>
                  <a:lnTo>
                    <a:pt x="107148" y="17347"/>
                  </a:lnTo>
                  <a:lnTo>
                    <a:pt x="107148" y="332"/>
                  </a:lnTo>
                  <a:lnTo>
                    <a:pt x="100030" y="0"/>
                  </a:lnTo>
                  <a:lnTo>
                    <a:pt x="100004" y="30966"/>
                  </a:lnTo>
                  <a:lnTo>
                    <a:pt x="93056" y="62509"/>
                  </a:lnTo>
                  <a:lnTo>
                    <a:pt x="93671" y="87572"/>
                  </a:lnTo>
                  <a:lnTo>
                    <a:pt x="98518" y="101552"/>
                  </a:lnTo>
                  <a:lnTo>
                    <a:pt x="100602" y="123233"/>
                  </a:lnTo>
                  <a:lnTo>
                    <a:pt x="103709" y="129647"/>
                  </a:lnTo>
                  <a:lnTo>
                    <a:pt x="104062" y="133262"/>
                  </a:lnTo>
                  <a:lnTo>
                    <a:pt x="100141" y="166614"/>
                  </a:lnTo>
                  <a:lnTo>
                    <a:pt x="100006" y="202083"/>
                  </a:lnTo>
                  <a:lnTo>
                    <a:pt x="102121" y="207024"/>
                  </a:lnTo>
                  <a:lnTo>
                    <a:pt x="106155" y="212873"/>
                  </a:lnTo>
                  <a:lnTo>
                    <a:pt x="107140" y="221357"/>
                  </a:lnTo>
                  <a:lnTo>
                    <a:pt x="107147" y="227597"/>
                  </a:lnTo>
                  <a:lnTo>
                    <a:pt x="110940" y="224509"/>
                  </a:lnTo>
                  <a:lnTo>
                    <a:pt x="112802" y="220696"/>
                  </a:lnTo>
                  <a:lnTo>
                    <a:pt x="113299" y="218568"/>
                  </a:lnTo>
                  <a:lnTo>
                    <a:pt x="114423" y="217149"/>
                  </a:lnTo>
                  <a:lnTo>
                    <a:pt x="117790" y="215572"/>
                  </a:lnTo>
                  <a:lnTo>
                    <a:pt x="119005" y="214359"/>
                  </a:lnTo>
                  <a:lnTo>
                    <a:pt x="121435" y="2071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5" name="SMARTInkShape-1506"/>
            <p:cNvSpPr/>
            <p:nvPr/>
          </p:nvSpPr>
          <p:spPr>
            <a:xfrm>
              <a:off x="3107531" y="5272088"/>
              <a:ext cx="28569" cy="214310"/>
            </a:xfrm>
            <a:custGeom>
              <a:avLst/>
              <a:gdLst/>
              <a:ahLst/>
              <a:cxnLst/>
              <a:rect l="0" t="0" r="0" b="0"/>
              <a:pathLst>
                <a:path w="28569" h="214310">
                  <a:moveTo>
                    <a:pt x="0" y="0"/>
                  </a:moveTo>
                  <a:lnTo>
                    <a:pt x="0" y="33532"/>
                  </a:lnTo>
                  <a:lnTo>
                    <a:pt x="794" y="69162"/>
                  </a:lnTo>
                  <a:lnTo>
                    <a:pt x="6151" y="90815"/>
                  </a:lnTo>
                  <a:lnTo>
                    <a:pt x="9130" y="114343"/>
                  </a:lnTo>
                  <a:lnTo>
                    <a:pt x="13269" y="129566"/>
                  </a:lnTo>
                  <a:lnTo>
                    <a:pt x="16270" y="150461"/>
                  </a:lnTo>
                  <a:lnTo>
                    <a:pt x="20412" y="165363"/>
                  </a:lnTo>
                  <a:lnTo>
                    <a:pt x="21419" y="199879"/>
                  </a:lnTo>
                  <a:lnTo>
                    <a:pt x="21424" y="202308"/>
                  </a:lnTo>
                  <a:lnTo>
                    <a:pt x="23545" y="207125"/>
                  </a:lnTo>
                  <a:lnTo>
                    <a:pt x="28568" y="214301"/>
                  </a:lnTo>
                  <a:lnTo>
                    <a:pt x="24781" y="214309"/>
                  </a:lnTo>
                  <a:lnTo>
                    <a:pt x="23664" y="213516"/>
                  </a:lnTo>
                  <a:lnTo>
                    <a:pt x="22920" y="212194"/>
                  </a:lnTo>
                  <a:lnTo>
                    <a:pt x="21432" y="207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6" name="SMARTInkShape-1507"/>
            <p:cNvSpPr/>
            <p:nvPr/>
          </p:nvSpPr>
          <p:spPr>
            <a:xfrm>
              <a:off x="2393156" y="5407820"/>
              <a:ext cx="1" cy="7144"/>
            </a:xfrm>
            <a:custGeom>
              <a:avLst/>
              <a:gdLst/>
              <a:ahLst/>
              <a:cxnLst/>
              <a:rect l="0" t="0" r="0" b="0"/>
              <a:pathLst>
                <a:path w="1" h="7144">
                  <a:moveTo>
                    <a:pt x="0" y="7143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7" name="SMARTInkShape-1508"/>
            <p:cNvSpPr/>
            <p:nvPr/>
          </p:nvSpPr>
          <p:spPr>
            <a:xfrm>
              <a:off x="2400300" y="5357813"/>
              <a:ext cx="121445" cy="142876"/>
            </a:xfrm>
            <a:custGeom>
              <a:avLst/>
              <a:gdLst/>
              <a:ahLst/>
              <a:cxnLst/>
              <a:rect l="0" t="0" r="0" b="0"/>
              <a:pathLst>
                <a:path w="121445" h="142876">
                  <a:moveTo>
                    <a:pt x="0" y="28575"/>
                  </a:moveTo>
                  <a:lnTo>
                    <a:pt x="3792" y="28575"/>
                  </a:lnTo>
                  <a:lnTo>
                    <a:pt x="4910" y="29368"/>
                  </a:lnTo>
                  <a:lnTo>
                    <a:pt x="5654" y="30691"/>
                  </a:lnTo>
                  <a:lnTo>
                    <a:pt x="6151" y="32367"/>
                  </a:lnTo>
                  <a:lnTo>
                    <a:pt x="7276" y="33484"/>
                  </a:lnTo>
                  <a:lnTo>
                    <a:pt x="14784" y="37394"/>
                  </a:lnTo>
                  <a:lnTo>
                    <a:pt x="19271" y="40432"/>
                  </a:lnTo>
                  <a:lnTo>
                    <a:pt x="27193" y="42542"/>
                  </a:lnTo>
                  <a:lnTo>
                    <a:pt x="62619" y="42862"/>
                  </a:lnTo>
                  <a:lnTo>
                    <a:pt x="71141" y="42862"/>
                  </a:lnTo>
                  <a:lnTo>
                    <a:pt x="71438" y="15309"/>
                  </a:lnTo>
                  <a:lnTo>
                    <a:pt x="58169" y="1020"/>
                  </a:lnTo>
                  <a:lnTo>
                    <a:pt x="53660" y="302"/>
                  </a:lnTo>
                  <a:lnTo>
                    <a:pt x="32048" y="0"/>
                  </a:lnTo>
                  <a:lnTo>
                    <a:pt x="28002" y="2116"/>
                  </a:lnTo>
                  <a:lnTo>
                    <a:pt x="8234" y="20343"/>
                  </a:lnTo>
                  <a:lnTo>
                    <a:pt x="7467" y="24901"/>
                  </a:lnTo>
                  <a:lnTo>
                    <a:pt x="7239" y="31278"/>
                  </a:lnTo>
                  <a:lnTo>
                    <a:pt x="5070" y="35862"/>
                  </a:lnTo>
                  <a:lnTo>
                    <a:pt x="2253" y="40545"/>
                  </a:lnTo>
                  <a:lnTo>
                    <a:pt x="445" y="50019"/>
                  </a:lnTo>
                  <a:lnTo>
                    <a:pt x="297" y="52396"/>
                  </a:lnTo>
                  <a:lnTo>
                    <a:pt x="2249" y="57153"/>
                  </a:lnTo>
                  <a:lnTo>
                    <a:pt x="4968" y="61914"/>
                  </a:lnTo>
                  <a:lnTo>
                    <a:pt x="6714" y="71438"/>
                  </a:lnTo>
                  <a:lnTo>
                    <a:pt x="6857" y="73817"/>
                  </a:lnTo>
                  <a:lnTo>
                    <a:pt x="9133" y="78582"/>
                  </a:lnTo>
                  <a:lnTo>
                    <a:pt x="11997" y="83342"/>
                  </a:lnTo>
                  <a:lnTo>
                    <a:pt x="14402" y="90487"/>
                  </a:lnTo>
                  <a:lnTo>
                    <a:pt x="24141" y="102392"/>
                  </a:lnTo>
                  <a:lnTo>
                    <a:pt x="28721" y="105039"/>
                  </a:lnTo>
                  <a:lnTo>
                    <a:pt x="33402" y="107008"/>
                  </a:lnTo>
                  <a:lnTo>
                    <a:pt x="57151" y="126509"/>
                  </a:lnTo>
                  <a:lnTo>
                    <a:pt x="59532" y="127202"/>
                  </a:lnTo>
                  <a:lnTo>
                    <a:pt x="61119" y="128458"/>
                  </a:lnTo>
                  <a:lnTo>
                    <a:pt x="64147" y="133223"/>
                  </a:lnTo>
                  <a:lnTo>
                    <a:pt x="67668" y="134616"/>
                  </a:lnTo>
                  <a:lnTo>
                    <a:pt x="81306" y="136304"/>
                  </a:lnTo>
                  <a:lnTo>
                    <a:pt x="92466" y="141341"/>
                  </a:lnTo>
                  <a:lnTo>
                    <a:pt x="114290" y="142875"/>
                  </a:lnTo>
                  <a:lnTo>
                    <a:pt x="114299" y="136724"/>
                  </a:lnTo>
                  <a:lnTo>
                    <a:pt x="115093" y="136393"/>
                  </a:lnTo>
                  <a:lnTo>
                    <a:pt x="121444" y="1357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8" name="SMARTInkShape-1509"/>
            <p:cNvSpPr/>
            <p:nvPr/>
          </p:nvSpPr>
          <p:spPr>
            <a:xfrm>
              <a:off x="2157413" y="5314950"/>
              <a:ext cx="21432" cy="228591"/>
            </a:xfrm>
            <a:custGeom>
              <a:avLst/>
              <a:gdLst/>
              <a:ahLst/>
              <a:cxnLst/>
              <a:rect l="0" t="0" r="0" b="0"/>
              <a:pathLst>
                <a:path w="21432" h="228591">
                  <a:moveTo>
                    <a:pt x="0" y="0"/>
                  </a:moveTo>
                  <a:lnTo>
                    <a:pt x="0" y="6152"/>
                  </a:lnTo>
                  <a:lnTo>
                    <a:pt x="6849" y="13967"/>
                  </a:lnTo>
                  <a:lnTo>
                    <a:pt x="7117" y="24202"/>
                  </a:lnTo>
                  <a:lnTo>
                    <a:pt x="7920" y="25660"/>
                  </a:lnTo>
                  <a:lnTo>
                    <a:pt x="9248" y="26632"/>
                  </a:lnTo>
                  <a:lnTo>
                    <a:pt x="10928" y="27281"/>
                  </a:lnTo>
                  <a:lnTo>
                    <a:pt x="12048" y="28504"/>
                  </a:lnTo>
                  <a:lnTo>
                    <a:pt x="13292" y="31983"/>
                  </a:lnTo>
                  <a:lnTo>
                    <a:pt x="14285" y="66677"/>
                  </a:lnTo>
                  <a:lnTo>
                    <a:pt x="14287" y="102129"/>
                  </a:lnTo>
                  <a:lnTo>
                    <a:pt x="14287" y="135692"/>
                  </a:lnTo>
                  <a:lnTo>
                    <a:pt x="14287" y="145248"/>
                  </a:lnTo>
                  <a:lnTo>
                    <a:pt x="16404" y="150015"/>
                  </a:lnTo>
                  <a:lnTo>
                    <a:pt x="19197" y="154780"/>
                  </a:lnTo>
                  <a:lnTo>
                    <a:pt x="20438" y="159543"/>
                  </a:lnTo>
                  <a:lnTo>
                    <a:pt x="14322" y="192973"/>
                  </a:lnTo>
                  <a:lnTo>
                    <a:pt x="14289" y="203405"/>
                  </a:lnTo>
                  <a:lnTo>
                    <a:pt x="15082" y="204660"/>
                  </a:lnTo>
                  <a:lnTo>
                    <a:pt x="16405" y="205496"/>
                  </a:lnTo>
                  <a:lnTo>
                    <a:pt x="18080" y="206054"/>
                  </a:lnTo>
                  <a:lnTo>
                    <a:pt x="19197" y="207219"/>
                  </a:lnTo>
                  <a:lnTo>
                    <a:pt x="21137" y="213222"/>
                  </a:lnTo>
                  <a:lnTo>
                    <a:pt x="21431" y="228590"/>
                  </a:lnTo>
                  <a:lnTo>
                    <a:pt x="21431" y="214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9" name="SMARTInkShape-1510"/>
            <p:cNvSpPr/>
            <p:nvPr/>
          </p:nvSpPr>
          <p:spPr>
            <a:xfrm>
              <a:off x="3279010" y="5329337"/>
              <a:ext cx="85653" cy="156966"/>
            </a:xfrm>
            <a:custGeom>
              <a:avLst/>
              <a:gdLst/>
              <a:ahLst/>
              <a:cxnLst/>
              <a:rect l="0" t="0" r="0" b="0"/>
              <a:pathLst>
                <a:path w="85653" h="156966">
                  <a:moveTo>
                    <a:pt x="64265" y="71338"/>
                  </a:moveTo>
                  <a:lnTo>
                    <a:pt x="60473" y="71338"/>
                  </a:lnTo>
                  <a:lnTo>
                    <a:pt x="56494" y="69221"/>
                  </a:lnTo>
                  <a:lnTo>
                    <a:pt x="52080" y="66428"/>
                  </a:lnTo>
                  <a:lnTo>
                    <a:pt x="47472" y="65186"/>
                  </a:lnTo>
                  <a:lnTo>
                    <a:pt x="45926" y="65650"/>
                  </a:lnTo>
                  <a:lnTo>
                    <a:pt x="44895" y="66751"/>
                  </a:lnTo>
                  <a:lnTo>
                    <a:pt x="44208" y="68281"/>
                  </a:lnTo>
                  <a:lnTo>
                    <a:pt x="42956" y="69300"/>
                  </a:lnTo>
                  <a:lnTo>
                    <a:pt x="39449" y="70432"/>
                  </a:lnTo>
                  <a:lnTo>
                    <a:pt x="16623" y="72116"/>
                  </a:lnTo>
                  <a:lnTo>
                    <a:pt x="11870" y="75123"/>
                  </a:lnTo>
                  <a:lnTo>
                    <a:pt x="9228" y="79106"/>
                  </a:lnTo>
                  <a:lnTo>
                    <a:pt x="7260" y="83522"/>
                  </a:lnTo>
                  <a:lnTo>
                    <a:pt x="1088" y="91395"/>
                  </a:lnTo>
                  <a:lnTo>
                    <a:pt x="302" y="96154"/>
                  </a:lnTo>
                  <a:lnTo>
                    <a:pt x="0" y="113318"/>
                  </a:lnTo>
                  <a:lnTo>
                    <a:pt x="2101" y="119894"/>
                  </a:lnTo>
                  <a:lnTo>
                    <a:pt x="14446" y="135505"/>
                  </a:lnTo>
                  <a:lnTo>
                    <a:pt x="26190" y="146728"/>
                  </a:lnTo>
                  <a:lnTo>
                    <a:pt x="35695" y="151406"/>
                  </a:lnTo>
                  <a:lnTo>
                    <a:pt x="40454" y="154548"/>
                  </a:lnTo>
                  <a:lnTo>
                    <a:pt x="47597" y="156318"/>
                  </a:lnTo>
                  <a:lnTo>
                    <a:pt x="59503" y="156965"/>
                  </a:lnTo>
                  <a:lnTo>
                    <a:pt x="64265" y="154903"/>
                  </a:lnTo>
                  <a:lnTo>
                    <a:pt x="73790" y="147111"/>
                  </a:lnTo>
                  <a:lnTo>
                    <a:pt x="76436" y="142586"/>
                  </a:lnTo>
                  <a:lnTo>
                    <a:pt x="78406" y="137929"/>
                  </a:lnTo>
                  <a:lnTo>
                    <a:pt x="81927" y="133213"/>
                  </a:lnTo>
                  <a:lnTo>
                    <a:pt x="84021" y="126355"/>
                  </a:lnTo>
                  <a:lnTo>
                    <a:pt x="85652" y="92272"/>
                  </a:lnTo>
                  <a:lnTo>
                    <a:pt x="84901" y="61132"/>
                  </a:lnTo>
                  <a:lnTo>
                    <a:pt x="78994" y="36206"/>
                  </a:lnTo>
                  <a:lnTo>
                    <a:pt x="77955" y="30323"/>
                  </a:lnTo>
                  <a:lnTo>
                    <a:pt x="72907" y="18882"/>
                  </a:lnTo>
                  <a:lnTo>
                    <a:pt x="68635" y="12834"/>
                  </a:lnTo>
                  <a:lnTo>
                    <a:pt x="64091" y="9617"/>
                  </a:lnTo>
                  <a:lnTo>
                    <a:pt x="59425" y="7394"/>
                  </a:lnTo>
                  <a:lnTo>
                    <a:pt x="52336" y="2474"/>
                  </a:lnTo>
                  <a:lnTo>
                    <a:pt x="44242" y="239"/>
                  </a:lnTo>
                  <a:lnTo>
                    <a:pt x="39458" y="0"/>
                  </a:lnTo>
                  <a:lnTo>
                    <a:pt x="35248" y="2062"/>
                  </a:lnTo>
                  <a:lnTo>
                    <a:pt x="21403" y="14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0" name="SMARTInkShape-1511"/>
            <p:cNvSpPr/>
            <p:nvPr/>
          </p:nvSpPr>
          <p:spPr>
            <a:xfrm>
              <a:off x="3050381" y="5336380"/>
              <a:ext cx="178595" cy="150021"/>
            </a:xfrm>
            <a:custGeom>
              <a:avLst/>
              <a:gdLst/>
              <a:ahLst/>
              <a:cxnLst/>
              <a:rect l="0" t="0" r="0" b="0"/>
              <a:pathLst>
                <a:path w="178595" h="150021">
                  <a:moveTo>
                    <a:pt x="0" y="0"/>
                  </a:moveTo>
                  <a:lnTo>
                    <a:pt x="23849" y="0"/>
                  </a:lnTo>
                  <a:lnTo>
                    <a:pt x="55887" y="6851"/>
                  </a:lnTo>
                  <a:lnTo>
                    <a:pt x="90796" y="7133"/>
                  </a:lnTo>
                  <a:lnTo>
                    <a:pt x="97504" y="7933"/>
                  </a:lnTo>
                  <a:lnTo>
                    <a:pt x="118320" y="13626"/>
                  </a:lnTo>
                  <a:lnTo>
                    <a:pt x="153986" y="14287"/>
                  </a:lnTo>
                  <a:lnTo>
                    <a:pt x="164306" y="14290"/>
                  </a:lnTo>
                  <a:lnTo>
                    <a:pt x="164307" y="20440"/>
                  </a:lnTo>
                  <a:lnTo>
                    <a:pt x="159397" y="26940"/>
                  </a:lnTo>
                  <a:lnTo>
                    <a:pt x="157825" y="33560"/>
                  </a:lnTo>
                  <a:lnTo>
                    <a:pt x="157163" y="69075"/>
                  </a:lnTo>
                  <a:lnTo>
                    <a:pt x="157163" y="88108"/>
                  </a:lnTo>
                  <a:lnTo>
                    <a:pt x="159279" y="92871"/>
                  </a:lnTo>
                  <a:lnTo>
                    <a:pt x="162072" y="97633"/>
                  </a:lnTo>
                  <a:lnTo>
                    <a:pt x="163865" y="107158"/>
                  </a:lnTo>
                  <a:lnTo>
                    <a:pt x="164219" y="116683"/>
                  </a:lnTo>
                  <a:lnTo>
                    <a:pt x="166385" y="121445"/>
                  </a:lnTo>
                  <a:lnTo>
                    <a:pt x="169199" y="126208"/>
                  </a:lnTo>
                  <a:lnTo>
                    <a:pt x="171006" y="135733"/>
                  </a:lnTo>
                  <a:lnTo>
                    <a:pt x="171362" y="141465"/>
                  </a:lnTo>
                  <a:lnTo>
                    <a:pt x="178594" y="15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1" name="SMARTInkShape-1512"/>
            <p:cNvSpPr/>
            <p:nvPr/>
          </p:nvSpPr>
          <p:spPr>
            <a:xfrm>
              <a:off x="2721769" y="5329238"/>
              <a:ext cx="28576" cy="7143"/>
            </a:xfrm>
            <a:custGeom>
              <a:avLst/>
              <a:gdLst/>
              <a:ahLst/>
              <a:cxnLst/>
              <a:rect l="0" t="0" r="0" b="0"/>
              <a:pathLst>
                <a:path w="28576" h="7143">
                  <a:moveTo>
                    <a:pt x="0" y="0"/>
                  </a:moveTo>
                  <a:lnTo>
                    <a:pt x="3792" y="0"/>
                  </a:lnTo>
                  <a:lnTo>
                    <a:pt x="28575" y="71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2" name="SMARTInkShape-1513"/>
            <p:cNvSpPr/>
            <p:nvPr/>
          </p:nvSpPr>
          <p:spPr>
            <a:xfrm>
              <a:off x="2786065" y="5350670"/>
              <a:ext cx="128586" cy="135635"/>
            </a:xfrm>
            <a:custGeom>
              <a:avLst/>
              <a:gdLst/>
              <a:ahLst/>
              <a:cxnLst/>
              <a:rect l="0" t="0" r="0" b="0"/>
              <a:pathLst>
                <a:path w="128586" h="135635">
                  <a:moveTo>
                    <a:pt x="57148" y="28575"/>
                  </a:moveTo>
                  <a:lnTo>
                    <a:pt x="57148" y="24782"/>
                  </a:lnTo>
                  <a:lnTo>
                    <a:pt x="55031" y="20803"/>
                  </a:lnTo>
                  <a:lnTo>
                    <a:pt x="50997" y="15573"/>
                  </a:lnTo>
                  <a:lnTo>
                    <a:pt x="50091" y="8249"/>
                  </a:lnTo>
                  <a:lnTo>
                    <a:pt x="49268" y="7880"/>
                  </a:lnTo>
                  <a:lnTo>
                    <a:pt x="46237" y="7470"/>
                  </a:lnTo>
                  <a:lnTo>
                    <a:pt x="45111" y="6567"/>
                  </a:lnTo>
                  <a:lnTo>
                    <a:pt x="43156" y="1020"/>
                  </a:lnTo>
                  <a:lnTo>
                    <a:pt x="40875" y="453"/>
                  </a:lnTo>
                  <a:lnTo>
                    <a:pt x="18025" y="0"/>
                  </a:lnTo>
                  <a:lnTo>
                    <a:pt x="13831" y="2116"/>
                  </a:lnTo>
                  <a:lnTo>
                    <a:pt x="11601" y="3792"/>
                  </a:lnTo>
                  <a:lnTo>
                    <a:pt x="9123" y="7770"/>
                  </a:lnTo>
                  <a:lnTo>
                    <a:pt x="8463" y="9942"/>
                  </a:lnTo>
                  <a:lnTo>
                    <a:pt x="7228" y="11390"/>
                  </a:lnTo>
                  <a:lnTo>
                    <a:pt x="3740" y="12999"/>
                  </a:lnTo>
                  <a:lnTo>
                    <a:pt x="2493" y="14222"/>
                  </a:lnTo>
                  <a:lnTo>
                    <a:pt x="1106" y="17697"/>
                  </a:lnTo>
                  <a:lnTo>
                    <a:pt x="0" y="52389"/>
                  </a:lnTo>
                  <a:lnTo>
                    <a:pt x="2115" y="57150"/>
                  </a:lnTo>
                  <a:lnTo>
                    <a:pt x="3791" y="59531"/>
                  </a:lnTo>
                  <a:lnTo>
                    <a:pt x="8067" y="73965"/>
                  </a:lnTo>
                  <a:lnTo>
                    <a:pt x="38039" y="109216"/>
                  </a:lnTo>
                  <a:lnTo>
                    <a:pt x="47611" y="118204"/>
                  </a:lnTo>
                  <a:lnTo>
                    <a:pt x="57145" y="122920"/>
                  </a:lnTo>
                  <a:lnTo>
                    <a:pt x="61909" y="126069"/>
                  </a:lnTo>
                  <a:lnTo>
                    <a:pt x="69053" y="128634"/>
                  </a:lnTo>
                  <a:lnTo>
                    <a:pt x="76198" y="133275"/>
                  </a:lnTo>
                  <a:lnTo>
                    <a:pt x="83341" y="135003"/>
                  </a:lnTo>
                  <a:lnTo>
                    <a:pt x="91455" y="135634"/>
                  </a:lnTo>
                  <a:lnTo>
                    <a:pt x="99679" y="128878"/>
                  </a:lnTo>
                  <a:lnTo>
                    <a:pt x="107064" y="128589"/>
                  </a:lnTo>
                  <a:lnTo>
                    <a:pt x="107127" y="124795"/>
                  </a:lnTo>
                  <a:lnTo>
                    <a:pt x="107930" y="123676"/>
                  </a:lnTo>
                  <a:lnTo>
                    <a:pt x="110938" y="122435"/>
                  </a:lnTo>
                  <a:lnTo>
                    <a:pt x="112058" y="121311"/>
                  </a:lnTo>
                  <a:lnTo>
                    <a:pt x="114003" y="115379"/>
                  </a:lnTo>
                  <a:lnTo>
                    <a:pt x="116283" y="114779"/>
                  </a:lnTo>
                  <a:lnTo>
                    <a:pt x="118003" y="114619"/>
                  </a:lnTo>
                  <a:lnTo>
                    <a:pt x="119149" y="113719"/>
                  </a:lnTo>
                  <a:lnTo>
                    <a:pt x="121139" y="108176"/>
                  </a:lnTo>
                  <a:lnTo>
                    <a:pt x="123424" y="107609"/>
                  </a:lnTo>
                  <a:lnTo>
                    <a:pt x="128585" y="1071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3" name="SMARTInkShape-1514"/>
            <p:cNvSpPr/>
            <p:nvPr/>
          </p:nvSpPr>
          <p:spPr>
            <a:xfrm>
              <a:off x="2185988" y="5293520"/>
              <a:ext cx="192882" cy="199996"/>
            </a:xfrm>
            <a:custGeom>
              <a:avLst/>
              <a:gdLst/>
              <a:ahLst/>
              <a:cxnLst/>
              <a:rect l="0" t="0" r="0" b="0"/>
              <a:pathLst>
                <a:path w="192882" h="199996">
                  <a:moveTo>
                    <a:pt x="0" y="42860"/>
                  </a:moveTo>
                  <a:lnTo>
                    <a:pt x="0" y="36710"/>
                  </a:lnTo>
                  <a:lnTo>
                    <a:pt x="6849" y="28894"/>
                  </a:lnTo>
                  <a:lnTo>
                    <a:pt x="7117" y="18659"/>
                  </a:lnTo>
                  <a:lnTo>
                    <a:pt x="7920" y="17201"/>
                  </a:lnTo>
                  <a:lnTo>
                    <a:pt x="9248" y="16230"/>
                  </a:lnTo>
                  <a:lnTo>
                    <a:pt x="10928" y="15582"/>
                  </a:lnTo>
                  <a:lnTo>
                    <a:pt x="12048" y="14356"/>
                  </a:lnTo>
                  <a:lnTo>
                    <a:pt x="13992" y="8249"/>
                  </a:lnTo>
                  <a:lnTo>
                    <a:pt x="16273" y="7634"/>
                  </a:lnTo>
                  <a:lnTo>
                    <a:pt x="17992" y="7470"/>
                  </a:lnTo>
                  <a:lnTo>
                    <a:pt x="19138" y="6567"/>
                  </a:lnTo>
                  <a:lnTo>
                    <a:pt x="20412" y="3447"/>
                  </a:lnTo>
                  <a:lnTo>
                    <a:pt x="21545" y="2298"/>
                  </a:lnTo>
                  <a:lnTo>
                    <a:pt x="27492" y="302"/>
                  </a:lnTo>
                  <a:lnTo>
                    <a:pt x="46332" y="0"/>
                  </a:lnTo>
                  <a:lnTo>
                    <a:pt x="47556" y="793"/>
                  </a:lnTo>
                  <a:lnTo>
                    <a:pt x="48373" y="2116"/>
                  </a:lnTo>
                  <a:lnTo>
                    <a:pt x="48917" y="3792"/>
                  </a:lnTo>
                  <a:lnTo>
                    <a:pt x="50074" y="4909"/>
                  </a:lnTo>
                  <a:lnTo>
                    <a:pt x="57633" y="8818"/>
                  </a:lnTo>
                  <a:lnTo>
                    <a:pt x="59853" y="10641"/>
                  </a:lnTo>
                  <a:lnTo>
                    <a:pt x="62320" y="14783"/>
                  </a:lnTo>
                  <a:lnTo>
                    <a:pt x="62978" y="16998"/>
                  </a:lnTo>
                  <a:lnTo>
                    <a:pt x="64210" y="18476"/>
                  </a:lnTo>
                  <a:lnTo>
                    <a:pt x="67696" y="20117"/>
                  </a:lnTo>
                  <a:lnTo>
                    <a:pt x="68943" y="21349"/>
                  </a:lnTo>
                  <a:lnTo>
                    <a:pt x="70329" y="24833"/>
                  </a:lnTo>
                  <a:lnTo>
                    <a:pt x="72012" y="33538"/>
                  </a:lnTo>
                  <a:lnTo>
                    <a:pt x="76282" y="40540"/>
                  </a:lnTo>
                  <a:lnTo>
                    <a:pt x="77900" y="48435"/>
                  </a:lnTo>
                  <a:lnTo>
                    <a:pt x="78576" y="83284"/>
                  </a:lnTo>
                  <a:lnTo>
                    <a:pt x="78581" y="118865"/>
                  </a:lnTo>
                  <a:lnTo>
                    <a:pt x="78581" y="142875"/>
                  </a:lnTo>
                  <a:lnTo>
                    <a:pt x="78581" y="129666"/>
                  </a:lnTo>
                  <a:lnTo>
                    <a:pt x="83490" y="123097"/>
                  </a:lnTo>
                  <a:lnTo>
                    <a:pt x="85063" y="116465"/>
                  </a:lnTo>
                  <a:lnTo>
                    <a:pt x="85637" y="104745"/>
                  </a:lnTo>
                  <a:lnTo>
                    <a:pt x="87802" y="99998"/>
                  </a:lnTo>
                  <a:lnTo>
                    <a:pt x="91868" y="94276"/>
                  </a:lnTo>
                  <a:lnTo>
                    <a:pt x="92671" y="87441"/>
                  </a:lnTo>
                  <a:lnTo>
                    <a:pt x="92780" y="83048"/>
                  </a:lnTo>
                  <a:lnTo>
                    <a:pt x="94946" y="78449"/>
                  </a:lnTo>
                  <a:lnTo>
                    <a:pt x="99011" y="72821"/>
                  </a:lnTo>
                  <a:lnTo>
                    <a:pt x="99924" y="65407"/>
                  </a:lnTo>
                  <a:lnTo>
                    <a:pt x="100747" y="65035"/>
                  </a:lnTo>
                  <a:lnTo>
                    <a:pt x="103778" y="64623"/>
                  </a:lnTo>
                  <a:lnTo>
                    <a:pt x="104904" y="63719"/>
                  </a:lnTo>
                  <a:lnTo>
                    <a:pt x="107068" y="57452"/>
                  </a:lnTo>
                  <a:lnTo>
                    <a:pt x="131996" y="57150"/>
                  </a:lnTo>
                  <a:lnTo>
                    <a:pt x="133241" y="57943"/>
                  </a:lnTo>
                  <a:lnTo>
                    <a:pt x="134071" y="59266"/>
                  </a:lnTo>
                  <a:lnTo>
                    <a:pt x="134624" y="60941"/>
                  </a:lnTo>
                  <a:lnTo>
                    <a:pt x="135787" y="62059"/>
                  </a:lnTo>
                  <a:lnTo>
                    <a:pt x="141784" y="63998"/>
                  </a:lnTo>
                  <a:lnTo>
                    <a:pt x="142390" y="66278"/>
                  </a:lnTo>
                  <a:lnTo>
                    <a:pt x="142552" y="67998"/>
                  </a:lnTo>
                  <a:lnTo>
                    <a:pt x="144848" y="72025"/>
                  </a:lnTo>
                  <a:lnTo>
                    <a:pt x="147720" y="76460"/>
                  </a:lnTo>
                  <a:lnTo>
                    <a:pt x="148997" y="81078"/>
                  </a:lnTo>
                  <a:lnTo>
                    <a:pt x="150131" y="82625"/>
                  </a:lnTo>
                  <a:lnTo>
                    <a:pt x="151681" y="83660"/>
                  </a:lnTo>
                  <a:lnTo>
                    <a:pt x="153508" y="84347"/>
                  </a:lnTo>
                  <a:lnTo>
                    <a:pt x="154726" y="85600"/>
                  </a:lnTo>
                  <a:lnTo>
                    <a:pt x="156079" y="89108"/>
                  </a:lnTo>
                  <a:lnTo>
                    <a:pt x="157742" y="102738"/>
                  </a:lnTo>
                  <a:lnTo>
                    <a:pt x="162774" y="113896"/>
                  </a:lnTo>
                  <a:lnTo>
                    <a:pt x="166288" y="134205"/>
                  </a:lnTo>
                  <a:lnTo>
                    <a:pt x="169155" y="139815"/>
                  </a:lnTo>
                  <a:lnTo>
                    <a:pt x="171148" y="152310"/>
                  </a:lnTo>
                  <a:lnTo>
                    <a:pt x="171449" y="187226"/>
                  </a:lnTo>
                  <a:lnTo>
                    <a:pt x="171449" y="189110"/>
                  </a:lnTo>
                  <a:lnTo>
                    <a:pt x="172243" y="190367"/>
                  </a:lnTo>
                  <a:lnTo>
                    <a:pt x="173566" y="191205"/>
                  </a:lnTo>
                  <a:lnTo>
                    <a:pt x="175242" y="191763"/>
                  </a:lnTo>
                  <a:lnTo>
                    <a:pt x="176359" y="192929"/>
                  </a:lnTo>
                  <a:lnTo>
                    <a:pt x="178299" y="198932"/>
                  </a:lnTo>
                  <a:lnTo>
                    <a:pt x="180579" y="199539"/>
                  </a:lnTo>
                  <a:lnTo>
                    <a:pt x="185435" y="199995"/>
                  </a:lnTo>
                  <a:lnTo>
                    <a:pt x="189440" y="196223"/>
                  </a:lnTo>
                  <a:lnTo>
                    <a:pt x="191351" y="192249"/>
                  </a:lnTo>
                  <a:lnTo>
                    <a:pt x="192881" y="1857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4" name="SMARTInkShape-1515"/>
            <p:cNvSpPr/>
            <p:nvPr/>
          </p:nvSpPr>
          <p:spPr>
            <a:xfrm>
              <a:off x="2714625" y="5393530"/>
              <a:ext cx="1" cy="78557"/>
            </a:xfrm>
            <a:custGeom>
              <a:avLst/>
              <a:gdLst/>
              <a:ahLst/>
              <a:cxnLst/>
              <a:rect l="0" t="0" r="0" b="0"/>
              <a:pathLst>
                <a:path w="1" h="78557">
                  <a:moveTo>
                    <a:pt x="0" y="0"/>
                  </a:moveTo>
                  <a:lnTo>
                    <a:pt x="0" y="34003"/>
                  </a:lnTo>
                  <a:lnTo>
                    <a:pt x="0" y="69454"/>
                  </a:lnTo>
                  <a:lnTo>
                    <a:pt x="0" y="78556"/>
                  </a:lnTo>
                  <a:lnTo>
                    <a:pt x="0" y="642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5" name="SMARTInkShape-1516"/>
            <p:cNvSpPr/>
            <p:nvPr/>
          </p:nvSpPr>
          <p:spPr>
            <a:xfrm>
              <a:off x="3214688" y="5236370"/>
              <a:ext cx="50007" cy="28576"/>
            </a:xfrm>
            <a:custGeom>
              <a:avLst/>
              <a:gdLst/>
              <a:ahLst/>
              <a:cxnLst/>
              <a:rect l="0" t="0" r="0" b="0"/>
              <a:pathLst>
                <a:path w="50007" h="28576">
                  <a:moveTo>
                    <a:pt x="0" y="0"/>
                  </a:moveTo>
                  <a:lnTo>
                    <a:pt x="3792" y="3791"/>
                  </a:lnTo>
                  <a:lnTo>
                    <a:pt x="7770" y="5653"/>
                  </a:lnTo>
                  <a:lnTo>
                    <a:pt x="27641" y="10848"/>
                  </a:lnTo>
                  <a:lnTo>
                    <a:pt x="42426" y="21604"/>
                  </a:lnTo>
                  <a:lnTo>
                    <a:pt x="50006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6" name="SMARTInkShape-1517"/>
            <p:cNvSpPr/>
            <p:nvPr/>
          </p:nvSpPr>
          <p:spPr>
            <a:xfrm>
              <a:off x="2921796" y="5358835"/>
              <a:ext cx="207168" cy="106018"/>
            </a:xfrm>
            <a:custGeom>
              <a:avLst/>
              <a:gdLst/>
              <a:ahLst/>
              <a:cxnLst/>
              <a:rect l="0" t="0" r="0" b="0"/>
              <a:pathLst>
                <a:path w="207168" h="106018">
                  <a:moveTo>
                    <a:pt x="92867" y="34695"/>
                  </a:moveTo>
                  <a:lnTo>
                    <a:pt x="92867" y="28545"/>
                  </a:lnTo>
                  <a:lnTo>
                    <a:pt x="87957" y="22045"/>
                  </a:lnTo>
                  <a:lnTo>
                    <a:pt x="86716" y="17697"/>
                  </a:lnTo>
                  <a:lnTo>
                    <a:pt x="85591" y="16219"/>
                  </a:lnTo>
                  <a:lnTo>
                    <a:pt x="82225" y="14578"/>
                  </a:lnTo>
                  <a:lnTo>
                    <a:pt x="81009" y="13346"/>
                  </a:lnTo>
                  <a:lnTo>
                    <a:pt x="79659" y="9862"/>
                  </a:lnTo>
                  <a:lnTo>
                    <a:pt x="78505" y="8615"/>
                  </a:lnTo>
                  <a:lnTo>
                    <a:pt x="75107" y="7229"/>
                  </a:lnTo>
                  <a:lnTo>
                    <a:pt x="66457" y="5546"/>
                  </a:lnTo>
                  <a:lnTo>
                    <a:pt x="59465" y="1277"/>
                  </a:lnTo>
                  <a:lnTo>
                    <a:pt x="54738" y="0"/>
                  </a:lnTo>
                  <a:lnTo>
                    <a:pt x="52366" y="453"/>
                  </a:lnTo>
                  <a:lnTo>
                    <a:pt x="42856" y="4766"/>
                  </a:lnTo>
                  <a:lnTo>
                    <a:pt x="40477" y="5218"/>
                  </a:lnTo>
                  <a:lnTo>
                    <a:pt x="21429" y="14905"/>
                  </a:lnTo>
                  <a:lnTo>
                    <a:pt x="11904" y="23114"/>
                  </a:lnTo>
                  <a:lnTo>
                    <a:pt x="9258" y="27697"/>
                  </a:lnTo>
                  <a:lnTo>
                    <a:pt x="8553" y="30030"/>
                  </a:lnTo>
                  <a:lnTo>
                    <a:pt x="7289" y="31586"/>
                  </a:lnTo>
                  <a:lnTo>
                    <a:pt x="3767" y="33314"/>
                  </a:lnTo>
                  <a:lnTo>
                    <a:pt x="2511" y="35362"/>
                  </a:lnTo>
                  <a:lnTo>
                    <a:pt x="329" y="50669"/>
                  </a:lnTo>
                  <a:lnTo>
                    <a:pt x="0" y="73085"/>
                  </a:lnTo>
                  <a:lnTo>
                    <a:pt x="2116" y="77687"/>
                  </a:lnTo>
                  <a:lnTo>
                    <a:pt x="10640" y="88084"/>
                  </a:lnTo>
                  <a:lnTo>
                    <a:pt x="14782" y="90173"/>
                  </a:lnTo>
                  <a:lnTo>
                    <a:pt x="24832" y="91749"/>
                  </a:lnTo>
                  <a:lnTo>
                    <a:pt x="39117" y="91844"/>
                  </a:lnTo>
                  <a:lnTo>
                    <a:pt x="40365" y="91051"/>
                  </a:lnTo>
                  <a:lnTo>
                    <a:pt x="41197" y="89729"/>
                  </a:lnTo>
                  <a:lnTo>
                    <a:pt x="41751" y="88053"/>
                  </a:lnTo>
                  <a:lnTo>
                    <a:pt x="42915" y="86936"/>
                  </a:lnTo>
                  <a:lnTo>
                    <a:pt x="46324" y="85695"/>
                  </a:lnTo>
                  <a:lnTo>
                    <a:pt x="47551" y="84571"/>
                  </a:lnTo>
                  <a:lnTo>
                    <a:pt x="48914" y="81204"/>
                  </a:lnTo>
                  <a:lnTo>
                    <a:pt x="50071" y="79989"/>
                  </a:lnTo>
                  <a:lnTo>
                    <a:pt x="53473" y="78639"/>
                  </a:lnTo>
                  <a:lnTo>
                    <a:pt x="54698" y="77485"/>
                  </a:lnTo>
                  <a:lnTo>
                    <a:pt x="63203" y="64587"/>
                  </a:lnTo>
                  <a:lnTo>
                    <a:pt x="68986" y="57828"/>
                  </a:lnTo>
                  <a:lnTo>
                    <a:pt x="71113" y="50305"/>
                  </a:lnTo>
                  <a:lnTo>
                    <a:pt x="78552" y="41869"/>
                  </a:lnTo>
                  <a:lnTo>
                    <a:pt x="78579" y="34697"/>
                  </a:lnTo>
                  <a:lnTo>
                    <a:pt x="78579" y="40847"/>
                  </a:lnTo>
                  <a:lnTo>
                    <a:pt x="83489" y="47347"/>
                  </a:lnTo>
                  <a:lnTo>
                    <a:pt x="85429" y="54814"/>
                  </a:lnTo>
                  <a:lnTo>
                    <a:pt x="90574" y="61571"/>
                  </a:lnTo>
                  <a:lnTo>
                    <a:pt x="92981" y="68235"/>
                  </a:lnTo>
                  <a:lnTo>
                    <a:pt x="109633" y="87092"/>
                  </a:lnTo>
                  <a:lnTo>
                    <a:pt x="114341" y="89733"/>
                  </a:lnTo>
                  <a:lnTo>
                    <a:pt x="119079" y="91701"/>
                  </a:lnTo>
                  <a:lnTo>
                    <a:pt x="134143" y="103155"/>
                  </a:lnTo>
                  <a:lnTo>
                    <a:pt x="154117" y="105872"/>
                  </a:lnTo>
                  <a:lnTo>
                    <a:pt x="159247" y="106017"/>
                  </a:lnTo>
                  <a:lnTo>
                    <a:pt x="164173" y="103965"/>
                  </a:lnTo>
                  <a:lnTo>
                    <a:pt x="198843" y="78590"/>
                  </a:lnTo>
                  <a:lnTo>
                    <a:pt x="201617" y="75865"/>
                  </a:lnTo>
                  <a:lnTo>
                    <a:pt x="204700" y="68604"/>
                  </a:lnTo>
                  <a:lnTo>
                    <a:pt x="207167" y="561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7" name="SMARTInkShape-1518"/>
            <p:cNvSpPr/>
            <p:nvPr/>
          </p:nvSpPr>
          <p:spPr>
            <a:xfrm>
              <a:off x="3407569" y="5343830"/>
              <a:ext cx="128588" cy="142570"/>
            </a:xfrm>
            <a:custGeom>
              <a:avLst/>
              <a:gdLst/>
              <a:ahLst/>
              <a:cxnLst/>
              <a:rect l="0" t="0" r="0" b="0"/>
              <a:pathLst>
                <a:path w="128588" h="142570">
                  <a:moveTo>
                    <a:pt x="0" y="35415"/>
                  </a:moveTo>
                  <a:lnTo>
                    <a:pt x="12301" y="47715"/>
                  </a:lnTo>
                  <a:lnTo>
                    <a:pt x="13405" y="50935"/>
                  </a:lnTo>
                  <a:lnTo>
                    <a:pt x="14283" y="84456"/>
                  </a:lnTo>
                  <a:lnTo>
                    <a:pt x="13493" y="97460"/>
                  </a:lnTo>
                  <a:lnTo>
                    <a:pt x="8136" y="115296"/>
                  </a:lnTo>
                  <a:lnTo>
                    <a:pt x="6546" y="129804"/>
                  </a:lnTo>
                  <a:lnTo>
                    <a:pt x="5158" y="131678"/>
                  </a:lnTo>
                  <a:lnTo>
                    <a:pt x="3438" y="132928"/>
                  </a:lnTo>
                  <a:lnTo>
                    <a:pt x="2292" y="134553"/>
                  </a:lnTo>
                  <a:lnTo>
                    <a:pt x="0" y="142569"/>
                  </a:lnTo>
                  <a:lnTo>
                    <a:pt x="0" y="118721"/>
                  </a:lnTo>
                  <a:lnTo>
                    <a:pt x="2116" y="113979"/>
                  </a:lnTo>
                  <a:lnTo>
                    <a:pt x="3792" y="111603"/>
                  </a:lnTo>
                  <a:lnTo>
                    <a:pt x="12651" y="83553"/>
                  </a:lnTo>
                  <a:lnTo>
                    <a:pt x="18477" y="73578"/>
                  </a:lnTo>
                  <a:lnTo>
                    <a:pt x="24834" y="51777"/>
                  </a:lnTo>
                  <a:lnTo>
                    <a:pt x="33539" y="38675"/>
                  </a:lnTo>
                  <a:lnTo>
                    <a:pt x="53980" y="16386"/>
                  </a:lnTo>
                  <a:lnTo>
                    <a:pt x="55741" y="11611"/>
                  </a:lnTo>
                  <a:lnTo>
                    <a:pt x="57004" y="10021"/>
                  </a:lnTo>
                  <a:lnTo>
                    <a:pt x="60525" y="8253"/>
                  </a:lnTo>
                  <a:lnTo>
                    <a:pt x="66969" y="7258"/>
                  </a:lnTo>
                  <a:lnTo>
                    <a:pt x="68459" y="6324"/>
                  </a:lnTo>
                  <a:lnTo>
                    <a:pt x="69451" y="4908"/>
                  </a:lnTo>
                  <a:lnTo>
                    <a:pt x="70113" y="3170"/>
                  </a:lnTo>
                  <a:lnTo>
                    <a:pt x="71348" y="2012"/>
                  </a:lnTo>
                  <a:lnTo>
                    <a:pt x="74837" y="724"/>
                  </a:lnTo>
                  <a:lnTo>
                    <a:pt x="81264" y="0"/>
                  </a:lnTo>
                  <a:lnTo>
                    <a:pt x="85859" y="1947"/>
                  </a:lnTo>
                  <a:lnTo>
                    <a:pt x="96250" y="10345"/>
                  </a:lnTo>
                  <a:lnTo>
                    <a:pt x="111183" y="33230"/>
                  </a:lnTo>
                  <a:lnTo>
                    <a:pt x="113684" y="52327"/>
                  </a:lnTo>
                  <a:lnTo>
                    <a:pt x="116234" y="69794"/>
                  </a:lnTo>
                  <a:lnTo>
                    <a:pt x="120414" y="89918"/>
                  </a:lnTo>
                  <a:lnTo>
                    <a:pt x="121383" y="122712"/>
                  </a:lnTo>
                  <a:lnTo>
                    <a:pt x="121444" y="142561"/>
                  </a:lnTo>
                  <a:lnTo>
                    <a:pt x="127098" y="129144"/>
                  </a:lnTo>
                  <a:lnTo>
                    <a:pt x="128587" y="10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67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Foldable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 pieces of paper folded top to bottom</a:t>
            </a:r>
          </a:p>
          <a:p>
            <a:r>
              <a:rPr lang="en-US" smtClean="0"/>
              <a:t>Label each section</a:t>
            </a:r>
          </a:p>
          <a:p>
            <a:pPr lvl="1"/>
            <a:r>
              <a:rPr lang="en-US" smtClean="0"/>
              <a:t>Short-term effects</a:t>
            </a:r>
          </a:p>
          <a:p>
            <a:pPr lvl="1"/>
            <a:r>
              <a:rPr lang="en-US" smtClean="0"/>
              <a:t>DUI</a:t>
            </a:r>
          </a:p>
          <a:p>
            <a:pPr lvl="1"/>
            <a:r>
              <a:rPr lang="en-US" smtClean="0"/>
              <a:t>Alcohol poisoning</a:t>
            </a:r>
          </a:p>
          <a:p>
            <a:pPr lvl="1"/>
            <a:r>
              <a:rPr lang="en-US" smtClean="0"/>
              <a:t>Long-term effects (include FAS)</a:t>
            </a:r>
          </a:p>
          <a:p>
            <a:pPr lvl="1"/>
            <a:r>
              <a:rPr lang="en-US" smtClean="0"/>
              <a:t>Alcoholism</a:t>
            </a:r>
          </a:p>
          <a:p>
            <a:pPr lvl="1"/>
            <a:r>
              <a:rPr lang="en-US" smtClean="0"/>
              <a:t>Treatment</a:t>
            </a:r>
          </a:p>
          <a:p>
            <a:pPr lvl="1"/>
            <a:endParaRPr lang="en-US" smtClean="0"/>
          </a:p>
        </p:txBody>
      </p:sp>
      <p:sp>
        <p:nvSpPr>
          <p:cNvPr id="14340" name="SMARTInkShape-1519"/>
          <p:cNvSpPr/>
          <p:nvPr/>
        </p:nvSpPr>
        <p:spPr>
          <a:xfrm>
            <a:off x="4314825" y="6986588"/>
            <a:ext cx="7145" cy="14288"/>
          </a:xfrm>
          <a:custGeom>
            <a:avLst/>
            <a:gdLst/>
            <a:ahLst/>
            <a:cxnLst/>
            <a:rect l="0" t="0" r="0" b="0"/>
            <a:pathLst>
              <a:path w="7145" h="14288">
                <a:moveTo>
                  <a:pt x="0" y="14287"/>
                </a:moveTo>
                <a:lnTo>
                  <a:pt x="714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Short-term Effects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z="3000" dirty="0" smtClean="0"/>
              <a:t>CNS- brain function, memory retentions, &amp; judgement</a:t>
            </a:r>
          </a:p>
          <a:p>
            <a:pPr eaLnBrk="1" hangingPunct="1"/>
            <a:r>
              <a:rPr lang="en-US" sz="3000" dirty="0" smtClean="0"/>
              <a:t>Cardio- depress heart &amp; expand blood </a:t>
            </a:r>
            <a:r>
              <a:rPr lang="en-US" sz="3000" dirty="0" err="1" smtClean="0"/>
              <a:t>vessles</a:t>
            </a:r>
            <a:endParaRPr lang="en-US" sz="3000" dirty="0" smtClean="0"/>
          </a:p>
          <a:p>
            <a:pPr eaLnBrk="1" hangingPunct="1"/>
            <a:r>
              <a:rPr lang="en-US" sz="3000" dirty="0" smtClean="0"/>
              <a:t>Digestive- increase stomach acid, overload liver &amp; kidneys (dehydration</a:t>
            </a:r>
            <a:r>
              <a:rPr lang="en-US" sz="3000" dirty="0" smtClean="0"/>
              <a:t>)</a:t>
            </a:r>
          </a:p>
          <a:p>
            <a:pPr eaLnBrk="1" hangingPunct="1"/>
            <a:r>
              <a:rPr lang="en-US" sz="3000" dirty="0" smtClean="0"/>
              <a:t>Respiratory- </a:t>
            </a:r>
            <a:r>
              <a:rPr lang="en-US" sz="3000" dirty="0" smtClean="0"/>
              <a:t>increase lung function b/c CO2 from liver &amp; </a:t>
            </a:r>
            <a:r>
              <a:rPr lang="en-US" sz="3000" dirty="0" smtClean="0"/>
              <a:t>breathing</a:t>
            </a:r>
          </a:p>
          <a:p>
            <a:pPr eaLnBrk="1" hangingPunct="1"/>
            <a:r>
              <a:rPr lang="en-US" sz="3000" dirty="0" smtClean="0">
                <a:hlinkClick r:id="rId2"/>
              </a:rPr>
              <a:t>alcohol &amp; the brain</a:t>
            </a:r>
            <a:endParaRPr lang="en-US" sz="3000" dirty="0" smtClean="0"/>
          </a:p>
        </p:txBody>
      </p:sp>
      <p:pic>
        <p:nvPicPr>
          <p:cNvPr id="15363" name="Picture 4" descr="MPj043874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8600"/>
            <a:ext cx="182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MPj0438737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013" name="Ink 16012"/>
              <p14:cNvContentPartPr/>
              <p14:nvPr/>
            </p14:nvContentPartPr>
            <p14:xfrm>
              <a:off x="4831453" y="5677587"/>
              <a:ext cx="360" cy="360"/>
            </p14:xfrm>
          </p:contentPart>
        </mc:Choice>
        <mc:Fallback>
          <p:pic>
            <p:nvPicPr>
              <p:cNvPr id="16013" name="Ink 160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9573" y="5665707"/>
                <a:ext cx="2412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59" name="SMARTInkShape-Group319"/>
          <p:cNvGrpSpPr/>
          <p:nvPr/>
        </p:nvGrpSpPr>
        <p:grpSpPr>
          <a:xfrm>
            <a:off x="4438055" y="3866564"/>
            <a:ext cx="1714501" cy="588315"/>
            <a:chOff x="4438055" y="3866564"/>
            <a:chExt cx="1714501" cy="588315"/>
          </a:xfrm>
        </p:grpSpPr>
        <p:sp>
          <p:nvSpPr>
            <p:cNvPr id="16453" name="SMARTInkShape-1520"/>
            <p:cNvSpPr/>
            <p:nvPr/>
          </p:nvSpPr>
          <p:spPr>
            <a:xfrm>
              <a:off x="4438055" y="3866564"/>
              <a:ext cx="241102" cy="374998"/>
            </a:xfrm>
            <a:custGeom>
              <a:avLst/>
              <a:gdLst/>
              <a:ahLst/>
              <a:cxnLst/>
              <a:rect l="0" t="0" r="0" b="0"/>
              <a:pathLst>
                <a:path w="241102" h="374998">
                  <a:moveTo>
                    <a:pt x="0" y="8920"/>
                  </a:moveTo>
                  <a:lnTo>
                    <a:pt x="0" y="100"/>
                  </a:lnTo>
                  <a:lnTo>
                    <a:pt x="7688" y="0"/>
                  </a:lnTo>
                  <a:lnTo>
                    <a:pt x="8102" y="989"/>
                  </a:lnTo>
                  <a:lnTo>
                    <a:pt x="11412" y="12351"/>
                  </a:lnTo>
                  <a:lnTo>
                    <a:pt x="23147" y="46267"/>
                  </a:lnTo>
                  <a:lnTo>
                    <a:pt x="26069" y="83325"/>
                  </a:lnTo>
                  <a:lnTo>
                    <a:pt x="31387" y="123828"/>
                  </a:lnTo>
                  <a:lnTo>
                    <a:pt x="34863" y="161485"/>
                  </a:lnTo>
                  <a:lnTo>
                    <a:pt x="35549" y="206111"/>
                  </a:lnTo>
                  <a:lnTo>
                    <a:pt x="35685" y="248404"/>
                  </a:lnTo>
                  <a:lnTo>
                    <a:pt x="35708" y="285812"/>
                  </a:lnTo>
                  <a:lnTo>
                    <a:pt x="35717" y="328439"/>
                  </a:lnTo>
                  <a:lnTo>
                    <a:pt x="35718" y="372696"/>
                  </a:lnTo>
                  <a:lnTo>
                    <a:pt x="35718" y="374997"/>
                  </a:lnTo>
                  <a:lnTo>
                    <a:pt x="36711" y="352675"/>
                  </a:lnTo>
                  <a:lnTo>
                    <a:pt x="46743" y="309794"/>
                  </a:lnTo>
                  <a:lnTo>
                    <a:pt x="60046" y="268425"/>
                  </a:lnTo>
                  <a:lnTo>
                    <a:pt x="64424" y="250183"/>
                  </a:lnTo>
                  <a:lnTo>
                    <a:pt x="70305" y="238187"/>
                  </a:lnTo>
                  <a:lnTo>
                    <a:pt x="100370" y="196448"/>
                  </a:lnTo>
                  <a:lnTo>
                    <a:pt x="116721" y="181232"/>
                  </a:lnTo>
                  <a:lnTo>
                    <a:pt x="135283" y="167201"/>
                  </a:lnTo>
                  <a:lnTo>
                    <a:pt x="139798" y="166035"/>
                  </a:lnTo>
                  <a:lnTo>
                    <a:pt x="162325" y="168982"/>
                  </a:lnTo>
                  <a:lnTo>
                    <a:pt x="176971" y="174196"/>
                  </a:lnTo>
                  <a:lnTo>
                    <a:pt x="185479" y="184571"/>
                  </a:lnTo>
                  <a:lnTo>
                    <a:pt x="209625" y="222974"/>
                  </a:lnTo>
                  <a:lnTo>
                    <a:pt x="220969" y="265997"/>
                  </a:lnTo>
                  <a:lnTo>
                    <a:pt x="227849" y="306494"/>
                  </a:lnTo>
                  <a:lnTo>
                    <a:pt x="234249" y="336270"/>
                  </a:lnTo>
                  <a:lnTo>
                    <a:pt x="238056" y="344909"/>
                  </a:lnTo>
                  <a:lnTo>
                    <a:pt x="241101" y="366106"/>
                  </a:lnTo>
                  <a:lnTo>
                    <a:pt x="241101" y="3571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54" name="SMARTInkShape-1521"/>
            <p:cNvSpPr/>
            <p:nvPr/>
          </p:nvSpPr>
          <p:spPr>
            <a:xfrm>
              <a:off x="4742511" y="4048186"/>
              <a:ext cx="454568" cy="236519"/>
            </a:xfrm>
            <a:custGeom>
              <a:avLst/>
              <a:gdLst/>
              <a:ahLst/>
              <a:cxnLst/>
              <a:rect l="0" t="0" r="0" b="0"/>
              <a:pathLst>
                <a:path w="454568" h="236519">
                  <a:moveTo>
                    <a:pt x="97380" y="86259"/>
                  </a:moveTo>
                  <a:lnTo>
                    <a:pt x="97380" y="56706"/>
                  </a:lnTo>
                  <a:lnTo>
                    <a:pt x="92639" y="42886"/>
                  </a:lnTo>
                  <a:lnTo>
                    <a:pt x="79288" y="24311"/>
                  </a:lnTo>
                  <a:lnTo>
                    <a:pt x="61641" y="1519"/>
                  </a:lnTo>
                  <a:lnTo>
                    <a:pt x="58671" y="0"/>
                  </a:lnTo>
                  <a:lnTo>
                    <a:pt x="50079" y="958"/>
                  </a:lnTo>
                  <a:lnTo>
                    <a:pt x="23609" y="12372"/>
                  </a:lnTo>
                  <a:lnTo>
                    <a:pt x="15644" y="18032"/>
                  </a:lnTo>
                  <a:lnTo>
                    <a:pt x="5583" y="36278"/>
                  </a:lnTo>
                  <a:lnTo>
                    <a:pt x="0" y="77803"/>
                  </a:lnTo>
                  <a:lnTo>
                    <a:pt x="257" y="122040"/>
                  </a:lnTo>
                  <a:lnTo>
                    <a:pt x="11597" y="161894"/>
                  </a:lnTo>
                  <a:lnTo>
                    <a:pt x="29629" y="180989"/>
                  </a:lnTo>
                  <a:lnTo>
                    <a:pt x="44343" y="189734"/>
                  </a:lnTo>
                  <a:lnTo>
                    <a:pt x="76852" y="193092"/>
                  </a:lnTo>
                  <a:lnTo>
                    <a:pt x="85942" y="190626"/>
                  </a:lnTo>
                  <a:lnTo>
                    <a:pt x="99861" y="180958"/>
                  </a:lnTo>
                  <a:lnTo>
                    <a:pt x="121504" y="140919"/>
                  </a:lnTo>
                  <a:lnTo>
                    <a:pt x="123642" y="118664"/>
                  </a:lnTo>
                  <a:lnTo>
                    <a:pt x="124123" y="92967"/>
                  </a:lnTo>
                  <a:lnTo>
                    <a:pt x="115271" y="59659"/>
                  </a:lnTo>
                  <a:lnTo>
                    <a:pt x="115249" y="64267"/>
                  </a:lnTo>
                  <a:lnTo>
                    <a:pt x="117889" y="69209"/>
                  </a:lnTo>
                  <a:lnTo>
                    <a:pt x="119982" y="71916"/>
                  </a:lnTo>
                  <a:lnTo>
                    <a:pt x="122308" y="80215"/>
                  </a:lnTo>
                  <a:lnTo>
                    <a:pt x="126263" y="96044"/>
                  </a:lnTo>
                  <a:lnTo>
                    <a:pt x="145127" y="139859"/>
                  </a:lnTo>
                  <a:lnTo>
                    <a:pt x="170563" y="168102"/>
                  </a:lnTo>
                  <a:lnTo>
                    <a:pt x="177200" y="172243"/>
                  </a:lnTo>
                  <a:lnTo>
                    <a:pt x="184450" y="174083"/>
                  </a:lnTo>
                  <a:lnTo>
                    <a:pt x="206239" y="175362"/>
                  </a:lnTo>
                  <a:lnTo>
                    <a:pt x="209639" y="173442"/>
                  </a:lnTo>
                  <a:lnTo>
                    <a:pt x="216065" y="166018"/>
                  </a:lnTo>
                  <a:lnTo>
                    <a:pt x="227282" y="138945"/>
                  </a:lnTo>
                  <a:lnTo>
                    <a:pt x="231089" y="95311"/>
                  </a:lnTo>
                  <a:lnTo>
                    <a:pt x="231319" y="51328"/>
                  </a:lnTo>
                  <a:lnTo>
                    <a:pt x="231325" y="41779"/>
                  </a:lnTo>
                  <a:lnTo>
                    <a:pt x="236065" y="51141"/>
                  </a:lnTo>
                  <a:lnTo>
                    <a:pt x="239886" y="91285"/>
                  </a:lnTo>
                  <a:lnTo>
                    <a:pt x="247911" y="132590"/>
                  </a:lnTo>
                  <a:lnTo>
                    <a:pt x="256761" y="172204"/>
                  </a:lnTo>
                  <a:lnTo>
                    <a:pt x="267033" y="211215"/>
                  </a:lnTo>
                  <a:lnTo>
                    <a:pt x="267043" y="169291"/>
                  </a:lnTo>
                  <a:lnTo>
                    <a:pt x="267044" y="130083"/>
                  </a:lnTo>
                  <a:lnTo>
                    <a:pt x="268036" y="113674"/>
                  </a:lnTo>
                  <a:lnTo>
                    <a:pt x="276138" y="69524"/>
                  </a:lnTo>
                  <a:lnTo>
                    <a:pt x="288294" y="43756"/>
                  </a:lnTo>
                  <a:lnTo>
                    <a:pt x="313463" y="13536"/>
                  </a:lnTo>
                  <a:lnTo>
                    <a:pt x="320086" y="9289"/>
                  </a:lnTo>
                  <a:lnTo>
                    <a:pt x="327329" y="7402"/>
                  </a:lnTo>
                  <a:lnTo>
                    <a:pt x="337163" y="6563"/>
                  </a:lnTo>
                  <a:lnTo>
                    <a:pt x="345502" y="8836"/>
                  </a:lnTo>
                  <a:lnTo>
                    <a:pt x="358421" y="18340"/>
                  </a:lnTo>
                  <a:lnTo>
                    <a:pt x="380564" y="44070"/>
                  </a:lnTo>
                  <a:lnTo>
                    <a:pt x="386950" y="57917"/>
                  </a:lnTo>
                  <a:lnTo>
                    <a:pt x="398516" y="96160"/>
                  </a:lnTo>
                  <a:lnTo>
                    <a:pt x="408221" y="139965"/>
                  </a:lnTo>
                  <a:lnTo>
                    <a:pt x="417459" y="183946"/>
                  </a:lnTo>
                  <a:lnTo>
                    <a:pt x="427861" y="221339"/>
                  </a:lnTo>
                  <a:lnTo>
                    <a:pt x="429818" y="223937"/>
                  </a:lnTo>
                  <a:lnTo>
                    <a:pt x="432114" y="225670"/>
                  </a:lnTo>
                  <a:lnTo>
                    <a:pt x="434666" y="230240"/>
                  </a:lnTo>
                  <a:lnTo>
                    <a:pt x="436304" y="236518"/>
                  </a:lnTo>
                  <a:lnTo>
                    <a:pt x="437431" y="236042"/>
                  </a:lnTo>
                  <a:lnTo>
                    <a:pt x="441328" y="232865"/>
                  </a:lnTo>
                  <a:lnTo>
                    <a:pt x="443722" y="228147"/>
                  </a:lnTo>
                  <a:lnTo>
                    <a:pt x="444362" y="225499"/>
                  </a:lnTo>
                  <a:lnTo>
                    <a:pt x="454567" y="211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55" name="SMARTInkShape-1522"/>
            <p:cNvSpPr/>
            <p:nvPr/>
          </p:nvSpPr>
          <p:spPr>
            <a:xfrm>
              <a:off x="5786438" y="4036219"/>
              <a:ext cx="366118" cy="196348"/>
            </a:xfrm>
            <a:custGeom>
              <a:avLst/>
              <a:gdLst/>
              <a:ahLst/>
              <a:cxnLst/>
              <a:rect l="0" t="0" r="0" b="0"/>
              <a:pathLst>
                <a:path w="366118" h="196348">
                  <a:moveTo>
                    <a:pt x="0" y="35719"/>
                  </a:moveTo>
                  <a:lnTo>
                    <a:pt x="20990" y="72959"/>
                  </a:lnTo>
                  <a:lnTo>
                    <a:pt x="39292" y="87653"/>
                  </a:lnTo>
                  <a:lnTo>
                    <a:pt x="52520" y="93527"/>
                  </a:lnTo>
                  <a:lnTo>
                    <a:pt x="96271" y="97814"/>
                  </a:lnTo>
                  <a:lnTo>
                    <a:pt x="108271" y="97050"/>
                  </a:lnTo>
                  <a:lnTo>
                    <a:pt x="132095" y="85773"/>
                  </a:lnTo>
                  <a:lnTo>
                    <a:pt x="138083" y="80124"/>
                  </a:lnTo>
                  <a:lnTo>
                    <a:pt x="148380" y="58323"/>
                  </a:lnTo>
                  <a:lnTo>
                    <a:pt x="150283" y="47088"/>
                  </a:lnTo>
                  <a:lnTo>
                    <a:pt x="148482" y="38126"/>
                  </a:lnTo>
                  <a:lnTo>
                    <a:pt x="144536" y="27502"/>
                  </a:lnTo>
                  <a:lnTo>
                    <a:pt x="143982" y="24288"/>
                  </a:lnTo>
                  <a:lnTo>
                    <a:pt x="138076" y="18070"/>
                  </a:lnTo>
                  <a:lnTo>
                    <a:pt x="129828" y="12992"/>
                  </a:lnTo>
                  <a:lnTo>
                    <a:pt x="119605" y="10133"/>
                  </a:lnTo>
                  <a:lnTo>
                    <a:pt x="99510" y="9088"/>
                  </a:lnTo>
                  <a:lnTo>
                    <a:pt x="82842" y="13717"/>
                  </a:lnTo>
                  <a:lnTo>
                    <a:pt x="70075" y="21372"/>
                  </a:lnTo>
                  <a:lnTo>
                    <a:pt x="56874" y="39977"/>
                  </a:lnTo>
                  <a:lnTo>
                    <a:pt x="39715" y="79671"/>
                  </a:lnTo>
                  <a:lnTo>
                    <a:pt x="37494" y="89318"/>
                  </a:lnTo>
                  <a:lnTo>
                    <a:pt x="45666" y="126194"/>
                  </a:lnTo>
                  <a:lnTo>
                    <a:pt x="52046" y="142406"/>
                  </a:lnTo>
                  <a:lnTo>
                    <a:pt x="77973" y="175163"/>
                  </a:lnTo>
                  <a:lnTo>
                    <a:pt x="89555" y="182030"/>
                  </a:lnTo>
                  <a:lnTo>
                    <a:pt x="130330" y="194108"/>
                  </a:lnTo>
                  <a:lnTo>
                    <a:pt x="149205" y="194419"/>
                  </a:lnTo>
                  <a:lnTo>
                    <a:pt x="164209" y="191249"/>
                  </a:lnTo>
                  <a:lnTo>
                    <a:pt x="183812" y="179146"/>
                  </a:lnTo>
                  <a:lnTo>
                    <a:pt x="202188" y="162993"/>
                  </a:lnTo>
                  <a:lnTo>
                    <a:pt x="225676" y="120240"/>
                  </a:lnTo>
                  <a:lnTo>
                    <a:pt x="230889" y="89345"/>
                  </a:lnTo>
                  <a:lnTo>
                    <a:pt x="232096" y="47471"/>
                  </a:lnTo>
                  <a:lnTo>
                    <a:pt x="232170" y="35922"/>
                  </a:lnTo>
                  <a:lnTo>
                    <a:pt x="236911" y="40519"/>
                  </a:lnTo>
                  <a:lnTo>
                    <a:pt x="239239" y="48105"/>
                  </a:lnTo>
                  <a:lnTo>
                    <a:pt x="240856" y="88135"/>
                  </a:lnTo>
                  <a:lnTo>
                    <a:pt x="243698" y="124786"/>
                  </a:lnTo>
                  <a:lnTo>
                    <a:pt x="250189" y="168641"/>
                  </a:lnTo>
                  <a:lnTo>
                    <a:pt x="258925" y="196347"/>
                  </a:lnTo>
                  <a:lnTo>
                    <a:pt x="251824" y="188311"/>
                  </a:lnTo>
                  <a:lnTo>
                    <a:pt x="246528" y="179274"/>
                  </a:lnTo>
                  <a:lnTo>
                    <a:pt x="242173" y="150175"/>
                  </a:lnTo>
                  <a:lnTo>
                    <a:pt x="242411" y="125525"/>
                  </a:lnTo>
                  <a:lnTo>
                    <a:pt x="253572" y="83251"/>
                  </a:lnTo>
                  <a:lnTo>
                    <a:pt x="260897" y="48458"/>
                  </a:lnTo>
                  <a:lnTo>
                    <a:pt x="271110" y="34202"/>
                  </a:lnTo>
                  <a:lnTo>
                    <a:pt x="290951" y="13874"/>
                  </a:lnTo>
                  <a:lnTo>
                    <a:pt x="316625" y="3227"/>
                  </a:lnTo>
                  <a:lnTo>
                    <a:pt x="350754" y="126"/>
                  </a:lnTo>
                  <a:lnTo>
                    <a:pt x="356974" y="2702"/>
                  </a:lnTo>
                  <a:lnTo>
                    <a:pt x="366069" y="8898"/>
                  </a:lnTo>
                  <a:lnTo>
                    <a:pt x="3661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56" name="SMARTInkShape-1523"/>
            <p:cNvSpPr/>
            <p:nvPr/>
          </p:nvSpPr>
          <p:spPr>
            <a:xfrm>
              <a:off x="5422504" y="4014628"/>
              <a:ext cx="149056" cy="226295"/>
            </a:xfrm>
            <a:custGeom>
              <a:avLst/>
              <a:gdLst/>
              <a:ahLst/>
              <a:cxnLst/>
              <a:rect l="0" t="0" r="0" b="0"/>
              <a:pathLst>
                <a:path w="149056" h="226295">
                  <a:moveTo>
                    <a:pt x="24605" y="48380"/>
                  </a:moveTo>
                  <a:lnTo>
                    <a:pt x="23613" y="57493"/>
                  </a:lnTo>
                  <a:lnTo>
                    <a:pt x="17476" y="75885"/>
                  </a:lnTo>
                  <a:lnTo>
                    <a:pt x="10366" y="89492"/>
                  </a:lnTo>
                  <a:lnTo>
                    <a:pt x="8354" y="100055"/>
                  </a:lnTo>
                  <a:lnTo>
                    <a:pt x="14026" y="143024"/>
                  </a:lnTo>
                  <a:lnTo>
                    <a:pt x="17833" y="163404"/>
                  </a:lnTo>
                  <a:lnTo>
                    <a:pt x="31834" y="194091"/>
                  </a:lnTo>
                  <a:lnTo>
                    <a:pt x="53167" y="219238"/>
                  </a:lnTo>
                  <a:lnTo>
                    <a:pt x="65081" y="223536"/>
                  </a:lnTo>
                  <a:lnTo>
                    <a:pt x="87502" y="226294"/>
                  </a:lnTo>
                  <a:lnTo>
                    <a:pt x="102993" y="222032"/>
                  </a:lnTo>
                  <a:lnTo>
                    <a:pt x="120151" y="209744"/>
                  </a:lnTo>
                  <a:lnTo>
                    <a:pt x="136597" y="187815"/>
                  </a:lnTo>
                  <a:lnTo>
                    <a:pt x="145320" y="169289"/>
                  </a:lnTo>
                  <a:lnTo>
                    <a:pt x="149055" y="128206"/>
                  </a:lnTo>
                  <a:lnTo>
                    <a:pt x="139832" y="91095"/>
                  </a:lnTo>
                  <a:lnTo>
                    <a:pt x="122756" y="48994"/>
                  </a:lnTo>
                  <a:lnTo>
                    <a:pt x="111234" y="30702"/>
                  </a:lnTo>
                  <a:lnTo>
                    <a:pt x="101802" y="20679"/>
                  </a:lnTo>
                  <a:lnTo>
                    <a:pt x="65835" y="545"/>
                  </a:lnTo>
                  <a:lnTo>
                    <a:pt x="52521" y="0"/>
                  </a:lnTo>
                  <a:lnTo>
                    <a:pt x="17477" y="8253"/>
                  </a:lnTo>
                  <a:lnTo>
                    <a:pt x="8869" y="18639"/>
                  </a:lnTo>
                  <a:lnTo>
                    <a:pt x="2729" y="32185"/>
                  </a:lnTo>
                  <a:lnTo>
                    <a:pt x="0" y="44820"/>
                  </a:lnTo>
                  <a:lnTo>
                    <a:pt x="1432" y="54404"/>
                  </a:lnTo>
                  <a:lnTo>
                    <a:pt x="18639" y="91695"/>
                  </a:lnTo>
                  <a:lnTo>
                    <a:pt x="29891" y="103350"/>
                  </a:lnTo>
                  <a:lnTo>
                    <a:pt x="50977" y="114497"/>
                  </a:lnTo>
                  <a:lnTo>
                    <a:pt x="65382" y="118241"/>
                  </a:lnTo>
                  <a:lnTo>
                    <a:pt x="131762" y="119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57" name="SMARTInkShape-1524"/>
            <p:cNvSpPr/>
            <p:nvPr/>
          </p:nvSpPr>
          <p:spPr>
            <a:xfrm>
              <a:off x="5163327" y="4072129"/>
              <a:ext cx="210961" cy="382750"/>
            </a:xfrm>
            <a:custGeom>
              <a:avLst/>
              <a:gdLst/>
              <a:ahLst/>
              <a:cxnLst/>
              <a:rect l="0" t="0" r="0" b="0"/>
              <a:pathLst>
                <a:path w="210961" h="382750">
                  <a:moveTo>
                    <a:pt x="167696" y="124824"/>
                  </a:moveTo>
                  <a:lnTo>
                    <a:pt x="172437" y="120084"/>
                  </a:lnTo>
                  <a:lnTo>
                    <a:pt x="174764" y="115110"/>
                  </a:lnTo>
                  <a:lnTo>
                    <a:pt x="176578" y="70993"/>
                  </a:lnTo>
                  <a:lnTo>
                    <a:pt x="175611" y="59227"/>
                  </a:lnTo>
                  <a:lnTo>
                    <a:pt x="169491" y="42439"/>
                  </a:lnTo>
                  <a:lnTo>
                    <a:pt x="146815" y="7156"/>
                  </a:lnTo>
                  <a:lnTo>
                    <a:pt x="140887" y="3074"/>
                  </a:lnTo>
                  <a:lnTo>
                    <a:pt x="133953" y="1260"/>
                  </a:lnTo>
                  <a:lnTo>
                    <a:pt x="107641" y="0"/>
                  </a:lnTo>
                  <a:lnTo>
                    <a:pt x="98672" y="2539"/>
                  </a:lnTo>
                  <a:lnTo>
                    <a:pt x="85398" y="12193"/>
                  </a:lnTo>
                  <a:lnTo>
                    <a:pt x="71543" y="27621"/>
                  </a:lnTo>
                  <a:lnTo>
                    <a:pt x="57973" y="50612"/>
                  </a:lnTo>
                  <a:lnTo>
                    <a:pt x="57084" y="65052"/>
                  </a:lnTo>
                  <a:lnTo>
                    <a:pt x="62883" y="106421"/>
                  </a:lnTo>
                  <a:lnTo>
                    <a:pt x="65078" y="112555"/>
                  </a:lnTo>
                  <a:lnTo>
                    <a:pt x="75456" y="124663"/>
                  </a:lnTo>
                  <a:lnTo>
                    <a:pt x="92741" y="137344"/>
                  </a:lnTo>
                  <a:lnTo>
                    <a:pt x="116951" y="146369"/>
                  </a:lnTo>
                  <a:lnTo>
                    <a:pt x="127945" y="146637"/>
                  </a:lnTo>
                  <a:lnTo>
                    <a:pt x="136139" y="143448"/>
                  </a:lnTo>
                  <a:lnTo>
                    <a:pt x="152578" y="130486"/>
                  </a:lnTo>
                  <a:lnTo>
                    <a:pt x="161673" y="117021"/>
                  </a:lnTo>
                  <a:lnTo>
                    <a:pt x="174529" y="82198"/>
                  </a:lnTo>
                  <a:lnTo>
                    <a:pt x="176616" y="54793"/>
                  </a:lnTo>
                  <a:lnTo>
                    <a:pt x="173976" y="56658"/>
                  </a:lnTo>
                  <a:lnTo>
                    <a:pt x="171883" y="58544"/>
                  </a:lnTo>
                  <a:lnTo>
                    <a:pt x="171479" y="61785"/>
                  </a:lnTo>
                  <a:lnTo>
                    <a:pt x="176239" y="100998"/>
                  </a:lnTo>
                  <a:lnTo>
                    <a:pt x="177446" y="116219"/>
                  </a:lnTo>
                  <a:lnTo>
                    <a:pt x="184292" y="153028"/>
                  </a:lnTo>
                  <a:lnTo>
                    <a:pt x="192435" y="185627"/>
                  </a:lnTo>
                  <a:lnTo>
                    <a:pt x="199721" y="201930"/>
                  </a:lnTo>
                  <a:lnTo>
                    <a:pt x="207669" y="241656"/>
                  </a:lnTo>
                  <a:lnTo>
                    <a:pt x="210960" y="277401"/>
                  </a:lnTo>
                  <a:lnTo>
                    <a:pt x="207194" y="305190"/>
                  </a:lnTo>
                  <a:lnTo>
                    <a:pt x="199794" y="325991"/>
                  </a:lnTo>
                  <a:lnTo>
                    <a:pt x="162405" y="362840"/>
                  </a:lnTo>
                  <a:lnTo>
                    <a:pt x="147485" y="369515"/>
                  </a:lnTo>
                  <a:lnTo>
                    <a:pt x="108913" y="378540"/>
                  </a:lnTo>
                  <a:lnTo>
                    <a:pt x="70206" y="382749"/>
                  </a:lnTo>
                  <a:lnTo>
                    <a:pt x="43891" y="382486"/>
                  </a:lnTo>
                  <a:lnTo>
                    <a:pt x="11482" y="374664"/>
                  </a:lnTo>
                  <a:lnTo>
                    <a:pt x="4672" y="370470"/>
                  </a:lnTo>
                  <a:lnTo>
                    <a:pt x="2458" y="366971"/>
                  </a:lnTo>
                  <a:lnTo>
                    <a:pt x="0" y="357791"/>
                  </a:lnTo>
                  <a:lnTo>
                    <a:pt x="336" y="353557"/>
                  </a:lnTo>
                  <a:lnTo>
                    <a:pt x="6962" y="3391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58" name="SMARTInkShape-1525"/>
            <p:cNvSpPr/>
            <p:nvPr/>
          </p:nvSpPr>
          <p:spPr>
            <a:xfrm>
              <a:off x="5643563" y="4000500"/>
              <a:ext cx="133946" cy="196113"/>
            </a:xfrm>
            <a:custGeom>
              <a:avLst/>
              <a:gdLst/>
              <a:ahLst/>
              <a:cxnLst/>
              <a:rect l="0" t="0" r="0" b="0"/>
              <a:pathLst>
                <a:path w="133946" h="196113">
                  <a:moveTo>
                    <a:pt x="0" y="8930"/>
                  </a:moveTo>
                  <a:lnTo>
                    <a:pt x="4740" y="13670"/>
                  </a:lnTo>
                  <a:lnTo>
                    <a:pt x="7067" y="21289"/>
                  </a:lnTo>
                  <a:lnTo>
                    <a:pt x="14821" y="61342"/>
                  </a:lnTo>
                  <a:lnTo>
                    <a:pt x="19904" y="97996"/>
                  </a:lnTo>
                  <a:lnTo>
                    <a:pt x="31126" y="140603"/>
                  </a:lnTo>
                  <a:lnTo>
                    <a:pt x="47744" y="183367"/>
                  </a:lnTo>
                  <a:lnTo>
                    <a:pt x="53065" y="195304"/>
                  </a:lnTo>
                  <a:lnTo>
                    <a:pt x="55995" y="195942"/>
                  </a:lnTo>
                  <a:lnTo>
                    <a:pt x="58166" y="196112"/>
                  </a:lnTo>
                  <a:lnTo>
                    <a:pt x="59613" y="195234"/>
                  </a:lnTo>
                  <a:lnTo>
                    <a:pt x="60578" y="193656"/>
                  </a:lnTo>
                  <a:lnTo>
                    <a:pt x="77663" y="150171"/>
                  </a:lnTo>
                  <a:lnTo>
                    <a:pt x="92309" y="111681"/>
                  </a:lnTo>
                  <a:lnTo>
                    <a:pt x="105395" y="71602"/>
                  </a:lnTo>
                  <a:lnTo>
                    <a:pt x="122533" y="29325"/>
                  </a:lnTo>
                  <a:lnTo>
                    <a:pt x="124904" y="21963"/>
                  </a:lnTo>
                  <a:lnTo>
                    <a:pt x="131865" y="9152"/>
                  </a:lnTo>
                  <a:lnTo>
                    <a:pt x="13394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66" name="SMARTInkShape-Group320"/>
          <p:cNvGrpSpPr/>
          <p:nvPr/>
        </p:nvGrpSpPr>
        <p:grpSpPr>
          <a:xfrm>
            <a:off x="5107780" y="2455664"/>
            <a:ext cx="962930" cy="410767"/>
            <a:chOff x="5107780" y="2455664"/>
            <a:chExt cx="962930" cy="410767"/>
          </a:xfrm>
        </p:grpSpPr>
        <p:sp>
          <p:nvSpPr>
            <p:cNvPr id="16460" name="SMARTInkShape-1526"/>
            <p:cNvSpPr/>
            <p:nvPr/>
          </p:nvSpPr>
          <p:spPr>
            <a:xfrm>
              <a:off x="6027539" y="2482453"/>
              <a:ext cx="43171" cy="312529"/>
            </a:xfrm>
            <a:custGeom>
              <a:avLst/>
              <a:gdLst/>
              <a:ahLst/>
              <a:cxnLst/>
              <a:rect l="0" t="0" r="0" b="0"/>
              <a:pathLst>
                <a:path w="43171" h="312529">
                  <a:moveTo>
                    <a:pt x="0" y="276820"/>
                  </a:moveTo>
                  <a:lnTo>
                    <a:pt x="0" y="311068"/>
                  </a:lnTo>
                  <a:lnTo>
                    <a:pt x="20117" y="312410"/>
                  </a:lnTo>
                  <a:lnTo>
                    <a:pt x="33892" y="312528"/>
                  </a:lnTo>
                  <a:lnTo>
                    <a:pt x="39918" y="307795"/>
                  </a:lnTo>
                  <a:lnTo>
                    <a:pt x="40501" y="304416"/>
                  </a:lnTo>
                  <a:lnTo>
                    <a:pt x="38506" y="295369"/>
                  </a:lnTo>
                  <a:lnTo>
                    <a:pt x="19305" y="270235"/>
                  </a:lnTo>
                  <a:lnTo>
                    <a:pt x="4159" y="253317"/>
                  </a:lnTo>
                  <a:lnTo>
                    <a:pt x="1848" y="247192"/>
                  </a:lnTo>
                  <a:lnTo>
                    <a:pt x="48" y="211708"/>
                  </a:lnTo>
                  <a:lnTo>
                    <a:pt x="4754" y="197776"/>
                  </a:lnTo>
                  <a:lnTo>
                    <a:pt x="12366" y="189434"/>
                  </a:lnTo>
                  <a:lnTo>
                    <a:pt x="22363" y="183412"/>
                  </a:lnTo>
                  <a:lnTo>
                    <a:pt x="33421" y="180735"/>
                  </a:lnTo>
                  <a:lnTo>
                    <a:pt x="37164" y="178037"/>
                  </a:lnTo>
                  <a:lnTo>
                    <a:pt x="39659" y="174254"/>
                  </a:lnTo>
                  <a:lnTo>
                    <a:pt x="43170" y="159449"/>
                  </a:lnTo>
                  <a:lnTo>
                    <a:pt x="42999" y="148257"/>
                  </a:lnTo>
                  <a:lnTo>
                    <a:pt x="27393" y="109507"/>
                  </a:lnTo>
                  <a:lnTo>
                    <a:pt x="13605" y="84176"/>
                  </a:lnTo>
                  <a:lnTo>
                    <a:pt x="9340" y="43390"/>
                  </a:lnTo>
                  <a:lnTo>
                    <a:pt x="178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1" name="SMARTInkShape-1527"/>
            <p:cNvSpPr/>
            <p:nvPr/>
          </p:nvSpPr>
          <p:spPr>
            <a:xfrm>
              <a:off x="5661422" y="2509242"/>
              <a:ext cx="69170" cy="294681"/>
            </a:xfrm>
            <a:custGeom>
              <a:avLst/>
              <a:gdLst/>
              <a:ahLst/>
              <a:cxnLst/>
              <a:rect l="0" t="0" r="0" b="0"/>
              <a:pathLst>
                <a:path w="69170" h="294681">
                  <a:moveTo>
                    <a:pt x="0" y="294680"/>
                  </a:moveTo>
                  <a:lnTo>
                    <a:pt x="4740" y="289939"/>
                  </a:lnTo>
                  <a:lnTo>
                    <a:pt x="9712" y="287612"/>
                  </a:lnTo>
                  <a:lnTo>
                    <a:pt x="12429" y="286991"/>
                  </a:lnTo>
                  <a:lnTo>
                    <a:pt x="14239" y="285585"/>
                  </a:lnTo>
                  <a:lnTo>
                    <a:pt x="16250" y="281378"/>
                  </a:lnTo>
                  <a:lnTo>
                    <a:pt x="17779" y="279858"/>
                  </a:lnTo>
                  <a:lnTo>
                    <a:pt x="22123" y="278171"/>
                  </a:lnTo>
                  <a:lnTo>
                    <a:pt x="22686" y="276728"/>
                  </a:lnTo>
                  <a:lnTo>
                    <a:pt x="22069" y="274775"/>
                  </a:lnTo>
                  <a:lnTo>
                    <a:pt x="19730" y="269958"/>
                  </a:lnTo>
                  <a:lnTo>
                    <a:pt x="17421" y="261668"/>
                  </a:lnTo>
                  <a:lnTo>
                    <a:pt x="13365" y="255865"/>
                  </a:lnTo>
                  <a:lnTo>
                    <a:pt x="8255" y="252624"/>
                  </a:lnTo>
                  <a:lnTo>
                    <a:pt x="5503" y="251760"/>
                  </a:lnTo>
                  <a:lnTo>
                    <a:pt x="3669" y="250191"/>
                  </a:lnTo>
                  <a:lnTo>
                    <a:pt x="1631" y="245803"/>
                  </a:lnTo>
                  <a:lnTo>
                    <a:pt x="3370" y="237900"/>
                  </a:lnTo>
                  <a:lnTo>
                    <a:pt x="5224" y="233014"/>
                  </a:lnTo>
                  <a:lnTo>
                    <a:pt x="8443" y="229757"/>
                  </a:lnTo>
                  <a:lnTo>
                    <a:pt x="50815" y="211068"/>
                  </a:lnTo>
                  <a:lnTo>
                    <a:pt x="63783" y="202327"/>
                  </a:lnTo>
                  <a:lnTo>
                    <a:pt x="68034" y="196418"/>
                  </a:lnTo>
                  <a:lnTo>
                    <a:pt x="69169" y="193453"/>
                  </a:lnTo>
                  <a:lnTo>
                    <a:pt x="65139" y="182221"/>
                  </a:lnTo>
                  <a:lnTo>
                    <a:pt x="38798" y="140205"/>
                  </a:lnTo>
                  <a:lnTo>
                    <a:pt x="23826" y="117731"/>
                  </a:lnTo>
                  <a:lnTo>
                    <a:pt x="19627" y="100809"/>
                  </a:lnTo>
                  <a:lnTo>
                    <a:pt x="21290" y="91767"/>
                  </a:lnTo>
                  <a:lnTo>
                    <a:pt x="27806" y="81099"/>
                  </a:lnTo>
                  <a:lnTo>
                    <a:pt x="38896" y="68606"/>
                  </a:lnTo>
                  <a:lnTo>
                    <a:pt x="42091" y="59926"/>
                  </a:lnTo>
                  <a:lnTo>
                    <a:pt x="44499" y="25425"/>
                  </a:lnTo>
                  <a:lnTo>
                    <a:pt x="357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2" name="SMARTInkShape-1528"/>
            <p:cNvSpPr/>
            <p:nvPr/>
          </p:nvSpPr>
          <p:spPr>
            <a:xfrm>
              <a:off x="5502944" y="2518172"/>
              <a:ext cx="58861" cy="321470"/>
            </a:xfrm>
            <a:custGeom>
              <a:avLst/>
              <a:gdLst/>
              <a:ahLst/>
              <a:cxnLst/>
              <a:rect l="0" t="0" r="0" b="0"/>
              <a:pathLst>
                <a:path w="58861" h="321470">
                  <a:moveTo>
                    <a:pt x="24533" y="321469"/>
                  </a:moveTo>
                  <a:lnTo>
                    <a:pt x="29273" y="321469"/>
                  </a:lnTo>
                  <a:lnTo>
                    <a:pt x="34246" y="318823"/>
                  </a:lnTo>
                  <a:lnTo>
                    <a:pt x="39763" y="315331"/>
                  </a:lnTo>
                  <a:lnTo>
                    <a:pt x="49604" y="312907"/>
                  </a:lnTo>
                  <a:lnTo>
                    <a:pt x="55553" y="312648"/>
                  </a:lnTo>
                  <a:lnTo>
                    <a:pt x="57119" y="311619"/>
                  </a:lnTo>
                  <a:lnTo>
                    <a:pt x="58163" y="309941"/>
                  </a:lnTo>
                  <a:lnTo>
                    <a:pt x="58860" y="307831"/>
                  </a:lnTo>
                  <a:lnTo>
                    <a:pt x="54341" y="300194"/>
                  </a:lnTo>
                  <a:lnTo>
                    <a:pt x="45718" y="291177"/>
                  </a:lnTo>
                  <a:lnTo>
                    <a:pt x="1128" y="253271"/>
                  </a:lnTo>
                  <a:lnTo>
                    <a:pt x="0" y="252191"/>
                  </a:lnTo>
                  <a:lnTo>
                    <a:pt x="240" y="250479"/>
                  </a:lnTo>
                  <a:lnTo>
                    <a:pt x="5318" y="243329"/>
                  </a:lnTo>
                  <a:lnTo>
                    <a:pt x="23533" y="224356"/>
                  </a:lnTo>
                  <a:lnTo>
                    <a:pt x="34340" y="218776"/>
                  </a:lnTo>
                  <a:lnTo>
                    <a:pt x="40001" y="217288"/>
                  </a:lnTo>
                  <a:lnTo>
                    <a:pt x="48936" y="210343"/>
                  </a:lnTo>
                  <a:lnTo>
                    <a:pt x="55223" y="201634"/>
                  </a:lnTo>
                  <a:lnTo>
                    <a:pt x="58017" y="194456"/>
                  </a:lnTo>
                  <a:lnTo>
                    <a:pt x="57769" y="191153"/>
                  </a:lnTo>
                  <a:lnTo>
                    <a:pt x="51688" y="179779"/>
                  </a:lnTo>
                  <a:lnTo>
                    <a:pt x="19775" y="136425"/>
                  </a:lnTo>
                  <a:lnTo>
                    <a:pt x="16152" y="114416"/>
                  </a:lnTo>
                  <a:lnTo>
                    <a:pt x="18493" y="107737"/>
                  </a:lnTo>
                  <a:lnTo>
                    <a:pt x="48199" y="72004"/>
                  </a:lnTo>
                  <a:lnTo>
                    <a:pt x="49240" y="68839"/>
                  </a:lnTo>
                  <a:lnTo>
                    <a:pt x="45105" y="57384"/>
                  </a:lnTo>
                  <a:lnTo>
                    <a:pt x="27417" y="20839"/>
                  </a:lnTo>
                  <a:lnTo>
                    <a:pt x="2453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3" name="SMARTInkShape-1529"/>
            <p:cNvSpPr/>
            <p:nvPr/>
          </p:nvSpPr>
          <p:spPr>
            <a:xfrm>
              <a:off x="5795367" y="2455664"/>
              <a:ext cx="111061" cy="357189"/>
            </a:xfrm>
            <a:custGeom>
              <a:avLst/>
              <a:gdLst/>
              <a:ahLst/>
              <a:cxnLst/>
              <a:rect l="0" t="0" r="0" b="0"/>
              <a:pathLst>
                <a:path w="111061" h="357189">
                  <a:moveTo>
                    <a:pt x="71438" y="357188"/>
                  </a:moveTo>
                  <a:lnTo>
                    <a:pt x="66697" y="357188"/>
                  </a:lnTo>
                  <a:lnTo>
                    <a:pt x="61724" y="354542"/>
                  </a:lnTo>
                  <a:lnTo>
                    <a:pt x="55188" y="349499"/>
                  </a:lnTo>
                  <a:lnTo>
                    <a:pt x="55643" y="349085"/>
                  </a:lnTo>
                  <a:lnTo>
                    <a:pt x="58795" y="348626"/>
                  </a:lnTo>
                  <a:lnTo>
                    <a:pt x="60033" y="347511"/>
                  </a:lnTo>
                  <a:lnTo>
                    <a:pt x="64665" y="338593"/>
                  </a:lnTo>
                  <a:lnTo>
                    <a:pt x="66922" y="335861"/>
                  </a:lnTo>
                  <a:lnTo>
                    <a:pt x="74722" y="332826"/>
                  </a:lnTo>
                  <a:lnTo>
                    <a:pt x="83811" y="330485"/>
                  </a:lnTo>
                  <a:lnTo>
                    <a:pt x="97731" y="323544"/>
                  </a:lnTo>
                  <a:lnTo>
                    <a:pt x="110035" y="321879"/>
                  </a:lnTo>
                  <a:lnTo>
                    <a:pt x="111060" y="319758"/>
                  </a:lnTo>
                  <a:lnTo>
                    <a:pt x="109553" y="312109"/>
                  </a:lnTo>
                  <a:lnTo>
                    <a:pt x="103126" y="301387"/>
                  </a:lnTo>
                  <a:lnTo>
                    <a:pt x="85929" y="283731"/>
                  </a:lnTo>
                  <a:lnTo>
                    <a:pt x="75180" y="276884"/>
                  </a:lnTo>
                  <a:lnTo>
                    <a:pt x="66704" y="264161"/>
                  </a:lnTo>
                  <a:lnTo>
                    <a:pt x="60691" y="250470"/>
                  </a:lnTo>
                  <a:lnTo>
                    <a:pt x="58320" y="247347"/>
                  </a:lnTo>
                  <a:lnTo>
                    <a:pt x="57732" y="244273"/>
                  </a:lnTo>
                  <a:lnTo>
                    <a:pt x="58332" y="241231"/>
                  </a:lnTo>
                  <a:lnTo>
                    <a:pt x="63916" y="232210"/>
                  </a:lnTo>
                  <a:lnTo>
                    <a:pt x="70079" y="226236"/>
                  </a:lnTo>
                  <a:lnTo>
                    <a:pt x="83713" y="218286"/>
                  </a:lnTo>
                  <a:lnTo>
                    <a:pt x="91115" y="216079"/>
                  </a:lnTo>
                  <a:lnTo>
                    <a:pt x="92493" y="213506"/>
                  </a:lnTo>
                  <a:lnTo>
                    <a:pt x="91379" y="205355"/>
                  </a:lnTo>
                  <a:lnTo>
                    <a:pt x="77051" y="164688"/>
                  </a:lnTo>
                  <a:lnTo>
                    <a:pt x="50593" y="123461"/>
                  </a:lnTo>
                  <a:lnTo>
                    <a:pt x="47290" y="114072"/>
                  </a:lnTo>
                  <a:lnTo>
                    <a:pt x="44803" y="74296"/>
                  </a:lnTo>
                  <a:lnTo>
                    <a:pt x="39954" y="51779"/>
                  </a:lnTo>
                  <a:lnTo>
                    <a:pt x="27493" y="3099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4" name="SMARTInkShape-1530"/>
            <p:cNvSpPr/>
            <p:nvPr/>
          </p:nvSpPr>
          <p:spPr>
            <a:xfrm>
              <a:off x="5286375" y="2527102"/>
              <a:ext cx="96092" cy="339329"/>
            </a:xfrm>
            <a:custGeom>
              <a:avLst/>
              <a:gdLst/>
              <a:ahLst/>
              <a:cxnLst/>
              <a:rect l="0" t="0" r="0" b="0"/>
              <a:pathLst>
                <a:path w="96092" h="339329">
                  <a:moveTo>
                    <a:pt x="0" y="339328"/>
                  </a:moveTo>
                  <a:lnTo>
                    <a:pt x="4740" y="334587"/>
                  </a:lnTo>
                  <a:lnTo>
                    <a:pt x="9713" y="332260"/>
                  </a:lnTo>
                  <a:lnTo>
                    <a:pt x="12429" y="331639"/>
                  </a:lnTo>
                  <a:lnTo>
                    <a:pt x="24909" y="324506"/>
                  </a:lnTo>
                  <a:lnTo>
                    <a:pt x="38908" y="321376"/>
                  </a:lnTo>
                  <a:lnTo>
                    <a:pt x="53033" y="314578"/>
                  </a:lnTo>
                  <a:lnTo>
                    <a:pt x="65376" y="312942"/>
                  </a:lnTo>
                  <a:lnTo>
                    <a:pt x="67397" y="311815"/>
                  </a:lnTo>
                  <a:lnTo>
                    <a:pt x="68744" y="310072"/>
                  </a:lnTo>
                  <a:lnTo>
                    <a:pt x="69641" y="307917"/>
                  </a:lnTo>
                  <a:lnTo>
                    <a:pt x="69248" y="305489"/>
                  </a:lnTo>
                  <a:lnTo>
                    <a:pt x="53276" y="278617"/>
                  </a:lnTo>
                  <a:lnTo>
                    <a:pt x="48483" y="271666"/>
                  </a:lnTo>
                  <a:lnTo>
                    <a:pt x="46352" y="265269"/>
                  </a:lnTo>
                  <a:lnTo>
                    <a:pt x="44792" y="263166"/>
                  </a:lnTo>
                  <a:lnTo>
                    <a:pt x="42760" y="261764"/>
                  </a:lnTo>
                  <a:lnTo>
                    <a:pt x="40413" y="260830"/>
                  </a:lnTo>
                  <a:lnTo>
                    <a:pt x="38848" y="259214"/>
                  </a:lnTo>
                  <a:lnTo>
                    <a:pt x="37109" y="254774"/>
                  </a:lnTo>
                  <a:lnTo>
                    <a:pt x="41629" y="246847"/>
                  </a:lnTo>
                  <a:lnTo>
                    <a:pt x="49259" y="238694"/>
                  </a:lnTo>
                  <a:lnTo>
                    <a:pt x="55958" y="235070"/>
                  </a:lnTo>
                  <a:lnTo>
                    <a:pt x="91017" y="224558"/>
                  </a:lnTo>
                  <a:lnTo>
                    <a:pt x="93420" y="223127"/>
                  </a:lnTo>
                  <a:lnTo>
                    <a:pt x="95022" y="221181"/>
                  </a:lnTo>
                  <a:lnTo>
                    <a:pt x="96091" y="218891"/>
                  </a:lnTo>
                  <a:lnTo>
                    <a:pt x="94631" y="211056"/>
                  </a:lnTo>
                  <a:lnTo>
                    <a:pt x="89684" y="200959"/>
                  </a:lnTo>
                  <a:lnTo>
                    <a:pt x="56758" y="157884"/>
                  </a:lnTo>
                  <a:lnTo>
                    <a:pt x="48677" y="145778"/>
                  </a:lnTo>
                  <a:lnTo>
                    <a:pt x="46439" y="135566"/>
                  </a:lnTo>
                  <a:lnTo>
                    <a:pt x="48090" y="124413"/>
                  </a:lnTo>
                  <a:lnTo>
                    <a:pt x="60503" y="79799"/>
                  </a:lnTo>
                  <a:lnTo>
                    <a:pt x="62390" y="43402"/>
                  </a:lnTo>
                  <a:lnTo>
                    <a:pt x="4464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5" name="SMARTInkShape-1531"/>
            <p:cNvSpPr/>
            <p:nvPr/>
          </p:nvSpPr>
          <p:spPr>
            <a:xfrm>
              <a:off x="5107780" y="2527102"/>
              <a:ext cx="70799" cy="339329"/>
            </a:xfrm>
            <a:custGeom>
              <a:avLst/>
              <a:gdLst/>
              <a:ahLst/>
              <a:cxnLst/>
              <a:rect l="0" t="0" r="0" b="0"/>
              <a:pathLst>
                <a:path w="70799" h="339329">
                  <a:moveTo>
                    <a:pt x="0" y="339328"/>
                  </a:moveTo>
                  <a:lnTo>
                    <a:pt x="4742" y="339328"/>
                  </a:lnTo>
                  <a:lnTo>
                    <a:pt x="9715" y="336682"/>
                  </a:lnTo>
                  <a:lnTo>
                    <a:pt x="20992" y="326899"/>
                  </a:lnTo>
                  <a:lnTo>
                    <a:pt x="29505" y="323882"/>
                  </a:lnTo>
                  <a:lnTo>
                    <a:pt x="34553" y="323077"/>
                  </a:lnTo>
                  <a:lnTo>
                    <a:pt x="37919" y="321549"/>
                  </a:lnTo>
                  <a:lnTo>
                    <a:pt x="40162" y="319538"/>
                  </a:lnTo>
                  <a:lnTo>
                    <a:pt x="41658" y="317205"/>
                  </a:lnTo>
                  <a:lnTo>
                    <a:pt x="43647" y="315649"/>
                  </a:lnTo>
                  <a:lnTo>
                    <a:pt x="53969" y="310507"/>
                  </a:lnTo>
                  <a:lnTo>
                    <a:pt x="60822" y="304971"/>
                  </a:lnTo>
                  <a:lnTo>
                    <a:pt x="62361" y="283611"/>
                  </a:lnTo>
                  <a:lnTo>
                    <a:pt x="60426" y="280355"/>
                  </a:lnTo>
                  <a:lnTo>
                    <a:pt x="29906" y="252030"/>
                  </a:lnTo>
                  <a:lnTo>
                    <a:pt x="20878" y="238937"/>
                  </a:lnTo>
                  <a:lnTo>
                    <a:pt x="12912" y="233184"/>
                  </a:lnTo>
                  <a:lnTo>
                    <a:pt x="10700" y="228322"/>
                  </a:lnTo>
                  <a:lnTo>
                    <a:pt x="9086" y="211259"/>
                  </a:lnTo>
                  <a:lnTo>
                    <a:pt x="11646" y="205348"/>
                  </a:lnTo>
                  <a:lnTo>
                    <a:pt x="13717" y="202383"/>
                  </a:lnTo>
                  <a:lnTo>
                    <a:pt x="37614" y="184544"/>
                  </a:lnTo>
                  <a:lnTo>
                    <a:pt x="46814" y="181238"/>
                  </a:lnTo>
                  <a:lnTo>
                    <a:pt x="56526" y="178776"/>
                  </a:lnTo>
                  <a:lnTo>
                    <a:pt x="64150" y="174375"/>
                  </a:lnTo>
                  <a:lnTo>
                    <a:pt x="68199" y="169112"/>
                  </a:lnTo>
                  <a:lnTo>
                    <a:pt x="70479" y="160570"/>
                  </a:lnTo>
                  <a:lnTo>
                    <a:pt x="70798" y="157648"/>
                  </a:lnTo>
                  <a:lnTo>
                    <a:pt x="66509" y="139315"/>
                  </a:lnTo>
                  <a:lnTo>
                    <a:pt x="55968" y="114539"/>
                  </a:lnTo>
                  <a:lnTo>
                    <a:pt x="51641" y="97768"/>
                  </a:lnTo>
                  <a:lnTo>
                    <a:pt x="44075" y="82877"/>
                  </a:lnTo>
                  <a:lnTo>
                    <a:pt x="39435" y="75529"/>
                  </a:lnTo>
                  <a:lnTo>
                    <a:pt x="36821" y="64822"/>
                  </a:lnTo>
                  <a:lnTo>
                    <a:pt x="35865" y="42956"/>
                  </a:lnTo>
                  <a:lnTo>
                    <a:pt x="5357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69" name="SMARTInkShape-Group321"/>
          <p:cNvGrpSpPr/>
          <p:nvPr/>
        </p:nvGrpSpPr>
        <p:grpSpPr>
          <a:xfrm>
            <a:off x="1808296" y="2724080"/>
            <a:ext cx="378834" cy="328589"/>
            <a:chOff x="1808296" y="2724080"/>
            <a:chExt cx="378834" cy="328589"/>
          </a:xfrm>
        </p:grpSpPr>
        <p:sp>
          <p:nvSpPr>
            <p:cNvPr id="16467" name="SMARTInkShape-1532"/>
            <p:cNvSpPr/>
            <p:nvPr/>
          </p:nvSpPr>
          <p:spPr>
            <a:xfrm>
              <a:off x="2035969" y="2724080"/>
              <a:ext cx="151161" cy="312015"/>
            </a:xfrm>
            <a:custGeom>
              <a:avLst/>
              <a:gdLst/>
              <a:ahLst/>
              <a:cxnLst/>
              <a:rect l="0" t="0" r="0" b="0"/>
              <a:pathLst>
                <a:path w="151161" h="312015">
                  <a:moveTo>
                    <a:pt x="8930" y="79842"/>
                  </a:moveTo>
                  <a:lnTo>
                    <a:pt x="8930" y="75101"/>
                  </a:lnTo>
                  <a:lnTo>
                    <a:pt x="11575" y="70128"/>
                  </a:lnTo>
                  <a:lnTo>
                    <a:pt x="15066" y="64611"/>
                  </a:lnTo>
                  <a:lnTo>
                    <a:pt x="24743" y="40932"/>
                  </a:lnTo>
                  <a:lnTo>
                    <a:pt x="38818" y="23651"/>
                  </a:lnTo>
                  <a:lnTo>
                    <a:pt x="68994" y="5460"/>
                  </a:lnTo>
                  <a:lnTo>
                    <a:pt x="86478" y="1248"/>
                  </a:lnTo>
                  <a:lnTo>
                    <a:pt x="104226" y="0"/>
                  </a:lnTo>
                  <a:lnTo>
                    <a:pt x="113461" y="2354"/>
                  </a:lnTo>
                  <a:lnTo>
                    <a:pt x="136760" y="15729"/>
                  </a:lnTo>
                  <a:lnTo>
                    <a:pt x="144456" y="25219"/>
                  </a:lnTo>
                  <a:lnTo>
                    <a:pt x="148539" y="36052"/>
                  </a:lnTo>
                  <a:lnTo>
                    <a:pt x="151160" y="54435"/>
                  </a:lnTo>
                  <a:lnTo>
                    <a:pt x="140755" y="94760"/>
                  </a:lnTo>
                  <a:lnTo>
                    <a:pt x="124863" y="136253"/>
                  </a:lnTo>
                  <a:lnTo>
                    <a:pt x="104427" y="174818"/>
                  </a:lnTo>
                  <a:lnTo>
                    <a:pt x="75256" y="217721"/>
                  </a:lnTo>
                  <a:lnTo>
                    <a:pt x="33119" y="261021"/>
                  </a:lnTo>
                  <a:lnTo>
                    <a:pt x="15766" y="279378"/>
                  </a:lnTo>
                  <a:lnTo>
                    <a:pt x="116" y="302958"/>
                  </a:lnTo>
                  <a:lnTo>
                    <a:pt x="0" y="3120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8" name="SMARTInkShape-1533"/>
            <p:cNvSpPr/>
            <p:nvPr/>
          </p:nvSpPr>
          <p:spPr>
            <a:xfrm>
              <a:off x="1808296" y="2743083"/>
              <a:ext cx="254463" cy="309586"/>
            </a:xfrm>
            <a:custGeom>
              <a:avLst/>
              <a:gdLst/>
              <a:ahLst/>
              <a:cxnLst/>
              <a:rect l="0" t="0" r="0" b="0"/>
              <a:pathLst>
                <a:path w="254463" h="309586">
                  <a:moveTo>
                    <a:pt x="209814" y="69769"/>
                  </a:moveTo>
                  <a:lnTo>
                    <a:pt x="209814" y="55547"/>
                  </a:lnTo>
                  <a:lnTo>
                    <a:pt x="204522" y="43273"/>
                  </a:lnTo>
                  <a:lnTo>
                    <a:pt x="189696" y="23965"/>
                  </a:lnTo>
                  <a:lnTo>
                    <a:pt x="183344" y="19646"/>
                  </a:lnTo>
                  <a:lnTo>
                    <a:pt x="145766" y="6780"/>
                  </a:lnTo>
                  <a:lnTo>
                    <a:pt x="116023" y="0"/>
                  </a:lnTo>
                  <a:lnTo>
                    <a:pt x="76025" y="6166"/>
                  </a:lnTo>
                  <a:lnTo>
                    <a:pt x="55409" y="11677"/>
                  </a:lnTo>
                  <a:lnTo>
                    <a:pt x="16631" y="35911"/>
                  </a:lnTo>
                  <a:lnTo>
                    <a:pt x="12565" y="40252"/>
                  </a:lnTo>
                  <a:lnTo>
                    <a:pt x="761" y="62476"/>
                  </a:lnTo>
                  <a:lnTo>
                    <a:pt x="0" y="66891"/>
                  </a:lnTo>
                  <a:lnTo>
                    <a:pt x="1800" y="77089"/>
                  </a:lnTo>
                  <a:lnTo>
                    <a:pt x="13132" y="93986"/>
                  </a:lnTo>
                  <a:lnTo>
                    <a:pt x="54032" y="129335"/>
                  </a:lnTo>
                  <a:lnTo>
                    <a:pt x="95653" y="168989"/>
                  </a:lnTo>
                  <a:lnTo>
                    <a:pt x="135765" y="201473"/>
                  </a:lnTo>
                  <a:lnTo>
                    <a:pt x="175971" y="241323"/>
                  </a:lnTo>
                  <a:lnTo>
                    <a:pt x="218008" y="279390"/>
                  </a:lnTo>
                  <a:lnTo>
                    <a:pt x="227455" y="285337"/>
                  </a:lnTo>
                  <a:lnTo>
                    <a:pt x="230504" y="287895"/>
                  </a:lnTo>
                  <a:lnTo>
                    <a:pt x="233892" y="293383"/>
                  </a:lnTo>
                  <a:lnTo>
                    <a:pt x="236067" y="300250"/>
                  </a:lnTo>
                  <a:lnTo>
                    <a:pt x="237238" y="300813"/>
                  </a:lnTo>
                  <a:lnTo>
                    <a:pt x="241184" y="301439"/>
                  </a:lnTo>
                  <a:lnTo>
                    <a:pt x="242634" y="302599"/>
                  </a:lnTo>
                  <a:lnTo>
                    <a:pt x="245150" y="309585"/>
                  </a:lnTo>
                  <a:lnTo>
                    <a:pt x="254462" y="3019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70" name="SMARTInkShape-1534"/>
          <p:cNvSpPr/>
          <p:nvPr/>
        </p:nvSpPr>
        <p:spPr>
          <a:xfrm>
            <a:off x="1157288" y="6072188"/>
            <a:ext cx="14288" cy="14288"/>
          </a:xfrm>
          <a:custGeom>
            <a:avLst/>
            <a:gdLst/>
            <a:ahLst/>
            <a:cxnLst/>
            <a:rect l="0" t="0" r="0" b="0"/>
            <a:pathLst>
              <a:path w="14288" h="14288">
                <a:moveTo>
                  <a:pt x="14287" y="0"/>
                </a:moveTo>
                <a:lnTo>
                  <a:pt x="0" y="1428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71" name="SMARTInkShape-1535"/>
          <p:cNvSpPr/>
          <p:nvPr/>
        </p:nvSpPr>
        <p:spPr>
          <a:xfrm>
            <a:off x="1124597" y="6100763"/>
            <a:ext cx="4117" cy="14288"/>
          </a:xfrm>
          <a:custGeom>
            <a:avLst/>
            <a:gdLst/>
            <a:ahLst/>
            <a:cxnLst/>
            <a:rect l="0" t="0" r="0" b="0"/>
            <a:pathLst>
              <a:path w="4117" h="14288">
                <a:moveTo>
                  <a:pt x="4116" y="0"/>
                </a:moveTo>
                <a:lnTo>
                  <a:pt x="323" y="3792"/>
                </a:lnTo>
                <a:lnTo>
                  <a:pt x="0" y="5703"/>
                </a:lnTo>
                <a:lnTo>
                  <a:pt x="4116" y="1428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DUI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BAC- % of alcohol in blood</a:t>
            </a:r>
          </a:p>
          <a:p>
            <a:pPr eaLnBrk="1" hangingPunct="1"/>
            <a:r>
              <a:rPr lang="en-US" dirty="0" smtClean="0"/>
              <a:t>Effects: slow reflexes, distance &amp; speed perception, lack of concentration, increased risk-taking behavior</a:t>
            </a:r>
          </a:p>
          <a:p>
            <a:pPr eaLnBrk="1" hangingPunct="1"/>
            <a:r>
              <a:rPr lang="en-US" dirty="0" smtClean="0"/>
              <a:t>Consequences: lose license, dropped by insurance, fines, court costs, </a:t>
            </a:r>
            <a:r>
              <a:rPr lang="en-US" dirty="0" err="1" smtClean="0"/>
              <a:t>etc</a:t>
            </a:r>
            <a:endParaRPr lang="en-US" dirty="0" smtClean="0"/>
          </a:p>
          <a:p>
            <a:pPr eaLnBrk="1" hangingPunct="1"/>
            <a:r>
              <a:rPr lang="en-US" dirty="0" smtClean="0">
                <a:hlinkClick r:id="rId2"/>
              </a:rPr>
              <a:t>drunk driving (Matt)</a:t>
            </a:r>
            <a:endParaRPr lang="en-US" dirty="0" smtClean="0"/>
          </a:p>
        </p:txBody>
      </p:sp>
      <p:pic>
        <p:nvPicPr>
          <p:cNvPr id="16387" name="Picture 4" descr="MCj036121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"/>
            <a:ext cx="3048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MCj0305389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495800"/>
            <a:ext cx="12668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521" name="SMARTInkShape-Group324"/>
          <p:cNvGrpSpPr/>
          <p:nvPr/>
        </p:nvGrpSpPr>
        <p:grpSpPr>
          <a:xfrm>
            <a:off x="5336596" y="1364488"/>
            <a:ext cx="1249674" cy="857218"/>
            <a:chOff x="5336596" y="1364488"/>
            <a:chExt cx="1249674" cy="857218"/>
          </a:xfrm>
        </p:grpSpPr>
        <p:sp>
          <p:nvSpPr>
            <p:cNvPr id="16516" name="SMARTInkShape-1536"/>
            <p:cNvSpPr/>
            <p:nvPr/>
          </p:nvSpPr>
          <p:spPr>
            <a:xfrm>
              <a:off x="5929437" y="1585947"/>
              <a:ext cx="178469" cy="392870"/>
            </a:xfrm>
            <a:custGeom>
              <a:avLst/>
              <a:gdLst/>
              <a:ahLst/>
              <a:cxnLst/>
              <a:rect l="0" t="0" r="0" b="0"/>
              <a:pathLst>
                <a:path w="178469" h="392870">
                  <a:moveTo>
                    <a:pt x="178468" y="78547"/>
                  </a:moveTo>
                  <a:lnTo>
                    <a:pt x="178468" y="53730"/>
                  </a:lnTo>
                  <a:lnTo>
                    <a:pt x="176352" y="49526"/>
                  </a:lnTo>
                  <a:lnTo>
                    <a:pt x="154620" y="26151"/>
                  </a:lnTo>
                  <a:lnTo>
                    <a:pt x="143710" y="19013"/>
                  </a:lnTo>
                  <a:lnTo>
                    <a:pt x="108383" y="4434"/>
                  </a:lnTo>
                  <a:lnTo>
                    <a:pt x="94820" y="1289"/>
                  </a:lnTo>
                  <a:lnTo>
                    <a:pt x="59964" y="140"/>
                  </a:lnTo>
                  <a:lnTo>
                    <a:pt x="42348" y="0"/>
                  </a:lnTo>
                  <a:lnTo>
                    <a:pt x="36479" y="2098"/>
                  </a:lnTo>
                  <a:lnTo>
                    <a:pt x="31226" y="4882"/>
                  </a:lnTo>
                  <a:lnTo>
                    <a:pt x="23805" y="7243"/>
                  </a:lnTo>
                  <a:lnTo>
                    <a:pt x="1288" y="27159"/>
                  </a:lnTo>
                  <a:lnTo>
                    <a:pt x="0" y="44513"/>
                  </a:lnTo>
                  <a:lnTo>
                    <a:pt x="3705" y="55939"/>
                  </a:lnTo>
                  <a:lnTo>
                    <a:pt x="23480" y="86179"/>
                  </a:lnTo>
                  <a:lnTo>
                    <a:pt x="50072" y="116425"/>
                  </a:lnTo>
                  <a:lnTo>
                    <a:pt x="78474" y="151663"/>
                  </a:lnTo>
                  <a:lnTo>
                    <a:pt x="109149" y="187340"/>
                  </a:lnTo>
                  <a:lnTo>
                    <a:pt x="128441" y="210809"/>
                  </a:lnTo>
                  <a:lnTo>
                    <a:pt x="144921" y="246527"/>
                  </a:lnTo>
                  <a:lnTo>
                    <a:pt x="154513" y="280889"/>
                  </a:lnTo>
                  <a:lnTo>
                    <a:pt x="155916" y="290450"/>
                  </a:lnTo>
                  <a:lnTo>
                    <a:pt x="149697" y="323814"/>
                  </a:lnTo>
                  <a:lnTo>
                    <a:pt x="144368" y="337309"/>
                  </a:lnTo>
                  <a:lnTo>
                    <a:pt x="119902" y="365561"/>
                  </a:lnTo>
                  <a:lnTo>
                    <a:pt x="84532" y="388080"/>
                  </a:lnTo>
                  <a:lnTo>
                    <a:pt x="79040" y="390742"/>
                  </a:lnTo>
                  <a:lnTo>
                    <a:pt x="65254" y="392451"/>
                  </a:lnTo>
                  <a:lnTo>
                    <a:pt x="37032" y="392869"/>
                  </a:lnTo>
                  <a:lnTo>
                    <a:pt x="25777" y="382928"/>
                  </a:lnTo>
                  <a:lnTo>
                    <a:pt x="23294" y="378398"/>
                  </a:lnTo>
                  <a:lnTo>
                    <a:pt x="21896" y="369269"/>
                  </a:lnTo>
                  <a:lnTo>
                    <a:pt x="20775" y="361744"/>
                  </a:lnTo>
                  <a:lnTo>
                    <a:pt x="16475" y="352252"/>
                  </a:lnTo>
                  <a:lnTo>
                    <a:pt x="14253" y="316574"/>
                  </a:lnTo>
                  <a:lnTo>
                    <a:pt x="14975" y="302512"/>
                  </a:lnTo>
                  <a:lnTo>
                    <a:pt x="26521" y="271296"/>
                  </a:lnTo>
                  <a:lnTo>
                    <a:pt x="28387" y="262638"/>
                  </a:lnTo>
                  <a:lnTo>
                    <a:pt x="38281" y="244234"/>
                  </a:lnTo>
                  <a:lnTo>
                    <a:pt x="44990" y="237381"/>
                  </a:lnTo>
                  <a:lnTo>
                    <a:pt x="52470" y="230896"/>
                  </a:lnTo>
                  <a:lnTo>
                    <a:pt x="73302" y="201965"/>
                  </a:lnTo>
                  <a:lnTo>
                    <a:pt x="86964" y="190856"/>
                  </a:lnTo>
                  <a:lnTo>
                    <a:pt x="109386" y="162195"/>
                  </a:lnTo>
                  <a:lnTo>
                    <a:pt x="112047" y="155147"/>
                  </a:lnTo>
                  <a:lnTo>
                    <a:pt x="114023" y="147516"/>
                  </a:lnTo>
                  <a:lnTo>
                    <a:pt x="121760" y="136150"/>
                  </a:lnTo>
                  <a:lnTo>
                    <a:pt x="125483" y="131136"/>
                  </a:lnTo>
                  <a:lnTo>
                    <a:pt x="127580" y="123850"/>
                  </a:lnTo>
                  <a:lnTo>
                    <a:pt x="128071" y="119054"/>
                  </a:lnTo>
                  <a:lnTo>
                    <a:pt x="130406" y="114277"/>
                  </a:lnTo>
                  <a:lnTo>
                    <a:pt x="133294" y="109508"/>
                  </a:lnTo>
                  <a:lnTo>
                    <a:pt x="135150" y="99979"/>
                  </a:lnTo>
                  <a:lnTo>
                    <a:pt x="135302" y="97597"/>
                  </a:lnTo>
                  <a:lnTo>
                    <a:pt x="137588" y="92834"/>
                  </a:lnTo>
                  <a:lnTo>
                    <a:pt x="146241" y="82316"/>
                  </a:lnTo>
                  <a:lnTo>
                    <a:pt x="150386" y="80222"/>
                  </a:lnTo>
                  <a:lnTo>
                    <a:pt x="152604" y="79664"/>
                  </a:lnTo>
                  <a:lnTo>
                    <a:pt x="154082" y="78498"/>
                  </a:lnTo>
                  <a:lnTo>
                    <a:pt x="157038" y="714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7" name="SMARTInkShape-1537"/>
            <p:cNvSpPr/>
            <p:nvPr/>
          </p:nvSpPr>
          <p:spPr>
            <a:xfrm>
              <a:off x="5687868" y="1643092"/>
              <a:ext cx="227115" cy="299678"/>
            </a:xfrm>
            <a:custGeom>
              <a:avLst/>
              <a:gdLst/>
              <a:ahLst/>
              <a:cxnLst/>
              <a:rect l="0" t="0" r="0" b="0"/>
              <a:pathLst>
                <a:path w="227115" h="299678">
                  <a:moveTo>
                    <a:pt x="91427" y="57121"/>
                  </a:moveTo>
                  <a:lnTo>
                    <a:pt x="73087" y="88904"/>
                  </a:lnTo>
                  <a:lnTo>
                    <a:pt x="70117" y="101816"/>
                  </a:lnTo>
                  <a:lnTo>
                    <a:pt x="65356" y="111815"/>
                  </a:lnTo>
                  <a:lnTo>
                    <a:pt x="60880" y="142981"/>
                  </a:lnTo>
                  <a:lnTo>
                    <a:pt x="57240" y="157173"/>
                  </a:lnTo>
                  <a:lnTo>
                    <a:pt x="55841" y="187828"/>
                  </a:lnTo>
                  <a:lnTo>
                    <a:pt x="56519" y="216003"/>
                  </a:lnTo>
                  <a:lnTo>
                    <a:pt x="62410" y="244309"/>
                  </a:lnTo>
                  <a:lnTo>
                    <a:pt x="63449" y="252234"/>
                  </a:lnTo>
                  <a:lnTo>
                    <a:pt x="68496" y="261158"/>
                  </a:lnTo>
                  <a:lnTo>
                    <a:pt x="93817" y="288093"/>
                  </a:lnTo>
                  <a:lnTo>
                    <a:pt x="100691" y="290744"/>
                  </a:lnTo>
                  <a:lnTo>
                    <a:pt x="108243" y="292716"/>
                  </a:lnTo>
                  <a:lnTo>
                    <a:pt x="117752" y="297495"/>
                  </a:lnTo>
                  <a:lnTo>
                    <a:pt x="135589" y="299677"/>
                  </a:lnTo>
                  <a:lnTo>
                    <a:pt x="159757" y="292713"/>
                  </a:lnTo>
                  <a:lnTo>
                    <a:pt x="193101" y="271389"/>
                  </a:lnTo>
                  <a:lnTo>
                    <a:pt x="200114" y="266651"/>
                  </a:lnTo>
                  <a:lnTo>
                    <a:pt x="216971" y="245239"/>
                  </a:lnTo>
                  <a:lnTo>
                    <a:pt x="226045" y="220038"/>
                  </a:lnTo>
                  <a:lnTo>
                    <a:pt x="227114" y="185561"/>
                  </a:lnTo>
                  <a:lnTo>
                    <a:pt x="226358" y="166786"/>
                  </a:lnTo>
                  <a:lnTo>
                    <a:pt x="218337" y="135570"/>
                  </a:lnTo>
                  <a:lnTo>
                    <a:pt x="214490" y="121375"/>
                  </a:lnTo>
                  <a:lnTo>
                    <a:pt x="212796" y="112666"/>
                  </a:lnTo>
                  <a:lnTo>
                    <a:pt x="198439" y="87370"/>
                  </a:lnTo>
                  <a:lnTo>
                    <a:pt x="172387" y="53039"/>
                  </a:lnTo>
                  <a:lnTo>
                    <a:pt x="164450" y="45416"/>
                  </a:lnTo>
                  <a:lnTo>
                    <a:pt x="128765" y="21405"/>
                  </a:lnTo>
                  <a:lnTo>
                    <a:pt x="114147" y="11877"/>
                  </a:lnTo>
                  <a:lnTo>
                    <a:pt x="82775" y="3740"/>
                  </a:lnTo>
                  <a:lnTo>
                    <a:pt x="48739" y="191"/>
                  </a:lnTo>
                  <a:lnTo>
                    <a:pt x="28752" y="0"/>
                  </a:lnTo>
                  <a:lnTo>
                    <a:pt x="21766" y="2100"/>
                  </a:lnTo>
                  <a:lnTo>
                    <a:pt x="5857" y="12328"/>
                  </a:lnTo>
                  <a:lnTo>
                    <a:pt x="3423" y="12971"/>
                  </a:lnTo>
                  <a:lnTo>
                    <a:pt x="1802" y="14988"/>
                  </a:lnTo>
                  <a:lnTo>
                    <a:pt x="0" y="21462"/>
                  </a:lnTo>
                  <a:lnTo>
                    <a:pt x="312" y="24617"/>
                  </a:lnTo>
                  <a:lnTo>
                    <a:pt x="5702" y="356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8" name="SMARTInkShape-1538"/>
            <p:cNvSpPr/>
            <p:nvPr/>
          </p:nvSpPr>
          <p:spPr>
            <a:xfrm>
              <a:off x="5607845" y="1943100"/>
              <a:ext cx="35414" cy="35720"/>
            </a:xfrm>
            <a:custGeom>
              <a:avLst/>
              <a:gdLst/>
              <a:ahLst/>
              <a:cxnLst/>
              <a:rect l="0" t="0" r="0" b="0"/>
              <a:pathLst>
                <a:path w="35414" h="35720">
                  <a:moveTo>
                    <a:pt x="0" y="0"/>
                  </a:moveTo>
                  <a:lnTo>
                    <a:pt x="0" y="17967"/>
                  </a:lnTo>
                  <a:lnTo>
                    <a:pt x="793" y="19122"/>
                  </a:lnTo>
                  <a:lnTo>
                    <a:pt x="2116" y="19892"/>
                  </a:lnTo>
                  <a:lnTo>
                    <a:pt x="6150" y="21127"/>
                  </a:lnTo>
                  <a:lnTo>
                    <a:pt x="13206" y="27555"/>
                  </a:lnTo>
                  <a:lnTo>
                    <a:pt x="17759" y="28273"/>
                  </a:lnTo>
                  <a:lnTo>
                    <a:pt x="21915" y="26324"/>
                  </a:lnTo>
                  <a:lnTo>
                    <a:pt x="35413" y="14589"/>
                  </a:lnTo>
                  <a:lnTo>
                    <a:pt x="24807" y="3378"/>
                  </a:lnTo>
                  <a:lnTo>
                    <a:pt x="20815" y="1501"/>
                  </a:lnTo>
                  <a:lnTo>
                    <a:pt x="18638" y="1001"/>
                  </a:lnTo>
                  <a:lnTo>
                    <a:pt x="17188" y="1461"/>
                  </a:lnTo>
                  <a:lnTo>
                    <a:pt x="16220" y="2561"/>
                  </a:lnTo>
                  <a:lnTo>
                    <a:pt x="15576" y="4089"/>
                  </a:lnTo>
                  <a:lnTo>
                    <a:pt x="14352" y="5107"/>
                  </a:lnTo>
                  <a:lnTo>
                    <a:pt x="6685" y="8858"/>
                  </a:lnTo>
                  <a:lnTo>
                    <a:pt x="1320" y="13215"/>
                  </a:lnTo>
                  <a:lnTo>
                    <a:pt x="586" y="15928"/>
                  </a:lnTo>
                  <a:lnTo>
                    <a:pt x="9" y="27487"/>
                  </a:lnTo>
                  <a:lnTo>
                    <a:pt x="7143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9" name="SMARTInkShape-1539"/>
            <p:cNvSpPr/>
            <p:nvPr/>
          </p:nvSpPr>
          <p:spPr>
            <a:xfrm>
              <a:off x="5336596" y="1364488"/>
              <a:ext cx="1249674" cy="857218"/>
            </a:xfrm>
            <a:custGeom>
              <a:avLst/>
              <a:gdLst/>
              <a:ahLst/>
              <a:cxnLst/>
              <a:rect l="0" t="0" r="0" b="0"/>
              <a:pathLst>
                <a:path w="1249674" h="857218">
                  <a:moveTo>
                    <a:pt x="228384" y="828643"/>
                  </a:moveTo>
                  <a:lnTo>
                    <a:pt x="232177" y="828643"/>
                  </a:lnTo>
                  <a:lnTo>
                    <a:pt x="266461" y="837462"/>
                  </a:lnTo>
                  <a:lnTo>
                    <a:pt x="299340" y="843004"/>
                  </a:lnTo>
                  <a:lnTo>
                    <a:pt x="331322" y="849349"/>
                  </a:lnTo>
                  <a:lnTo>
                    <a:pt x="364501" y="853771"/>
                  </a:lnTo>
                  <a:lnTo>
                    <a:pt x="398471" y="856537"/>
                  </a:lnTo>
                  <a:lnTo>
                    <a:pt x="426330" y="857017"/>
                  </a:lnTo>
                  <a:lnTo>
                    <a:pt x="454693" y="857159"/>
                  </a:lnTo>
                  <a:lnTo>
                    <a:pt x="483205" y="857200"/>
                  </a:lnTo>
                  <a:lnTo>
                    <a:pt x="511762" y="857213"/>
                  </a:lnTo>
                  <a:lnTo>
                    <a:pt x="540331" y="857217"/>
                  </a:lnTo>
                  <a:lnTo>
                    <a:pt x="568905" y="856424"/>
                  </a:lnTo>
                  <a:lnTo>
                    <a:pt x="598273" y="852309"/>
                  </a:lnTo>
                  <a:lnTo>
                    <a:pt x="630964" y="850736"/>
                  </a:lnTo>
                  <a:lnTo>
                    <a:pt x="661905" y="849477"/>
                  </a:lnTo>
                  <a:lnTo>
                    <a:pt x="695061" y="845223"/>
                  </a:lnTo>
                  <a:lnTo>
                    <a:pt x="726140" y="842816"/>
                  </a:lnTo>
                  <a:lnTo>
                    <a:pt x="759338" y="837429"/>
                  </a:lnTo>
                  <a:lnTo>
                    <a:pt x="790429" y="830805"/>
                  </a:lnTo>
                  <a:lnTo>
                    <a:pt x="823630" y="824610"/>
                  </a:lnTo>
                  <a:lnTo>
                    <a:pt x="854722" y="821627"/>
                  </a:lnTo>
                  <a:lnTo>
                    <a:pt x="887923" y="816069"/>
                  </a:lnTo>
                  <a:lnTo>
                    <a:pt x="918221" y="808602"/>
                  </a:lnTo>
                  <a:lnTo>
                    <a:pt x="947308" y="797481"/>
                  </a:lnTo>
                  <a:lnTo>
                    <a:pt x="975240" y="788807"/>
                  </a:lnTo>
                  <a:lnTo>
                    <a:pt x="1006414" y="776648"/>
                  </a:lnTo>
                  <a:lnTo>
                    <a:pt x="1039295" y="759194"/>
                  </a:lnTo>
                  <a:lnTo>
                    <a:pt x="1066966" y="748975"/>
                  </a:lnTo>
                  <a:lnTo>
                    <a:pt x="1099057" y="727799"/>
                  </a:lnTo>
                  <a:lnTo>
                    <a:pt x="1128327" y="707505"/>
                  </a:lnTo>
                  <a:lnTo>
                    <a:pt x="1163574" y="678651"/>
                  </a:lnTo>
                  <a:lnTo>
                    <a:pt x="1192735" y="647935"/>
                  </a:lnTo>
                  <a:lnTo>
                    <a:pt x="1216596" y="614846"/>
                  </a:lnTo>
                  <a:lnTo>
                    <a:pt x="1229302" y="597727"/>
                  </a:lnTo>
                  <a:lnTo>
                    <a:pt x="1238610" y="564019"/>
                  </a:lnTo>
                  <a:lnTo>
                    <a:pt x="1247901" y="528566"/>
                  </a:lnTo>
                  <a:lnTo>
                    <a:pt x="1249673" y="492882"/>
                  </a:lnTo>
                  <a:lnTo>
                    <a:pt x="1247772" y="464311"/>
                  </a:lnTo>
                  <a:lnTo>
                    <a:pt x="1243781" y="431945"/>
                  </a:lnTo>
                  <a:lnTo>
                    <a:pt x="1236495" y="400680"/>
                  </a:lnTo>
                  <a:lnTo>
                    <a:pt x="1222708" y="369457"/>
                  </a:lnTo>
                  <a:lnTo>
                    <a:pt x="1208314" y="336743"/>
                  </a:lnTo>
                  <a:lnTo>
                    <a:pt x="1190184" y="307351"/>
                  </a:lnTo>
                  <a:lnTo>
                    <a:pt x="1169199" y="278614"/>
                  </a:lnTo>
                  <a:lnTo>
                    <a:pt x="1142359" y="250007"/>
                  </a:lnTo>
                  <a:lnTo>
                    <a:pt x="1119036" y="221426"/>
                  </a:lnTo>
                  <a:lnTo>
                    <a:pt x="1090204" y="192850"/>
                  </a:lnTo>
                  <a:lnTo>
                    <a:pt x="1063440" y="171418"/>
                  </a:lnTo>
                  <a:lnTo>
                    <a:pt x="1029746" y="142843"/>
                  </a:lnTo>
                  <a:lnTo>
                    <a:pt x="1003635" y="125204"/>
                  </a:lnTo>
                  <a:lnTo>
                    <a:pt x="971998" y="106132"/>
                  </a:lnTo>
                  <a:lnTo>
                    <a:pt x="941280" y="89191"/>
                  </a:lnTo>
                  <a:lnTo>
                    <a:pt x="912071" y="74118"/>
                  </a:lnTo>
                  <a:lnTo>
                    <a:pt x="879516" y="59598"/>
                  </a:lnTo>
                  <a:lnTo>
                    <a:pt x="848526" y="45241"/>
                  </a:lnTo>
                  <a:lnTo>
                    <a:pt x="815444" y="34725"/>
                  </a:lnTo>
                  <a:lnTo>
                    <a:pt x="780506" y="26583"/>
                  </a:lnTo>
                  <a:lnTo>
                    <a:pt x="748812" y="15350"/>
                  </a:lnTo>
                  <a:lnTo>
                    <a:pt x="715519" y="9553"/>
                  </a:lnTo>
                  <a:lnTo>
                    <a:pt x="680520" y="4043"/>
                  </a:lnTo>
                  <a:lnTo>
                    <a:pt x="645014" y="1176"/>
                  </a:lnTo>
                  <a:lnTo>
                    <a:pt x="609359" y="326"/>
                  </a:lnTo>
                  <a:lnTo>
                    <a:pt x="573658" y="74"/>
                  </a:lnTo>
                  <a:lnTo>
                    <a:pt x="541737" y="0"/>
                  </a:lnTo>
                  <a:lnTo>
                    <a:pt x="508379" y="3770"/>
                  </a:lnTo>
                  <a:lnTo>
                    <a:pt x="473359" y="6122"/>
                  </a:lnTo>
                  <a:lnTo>
                    <a:pt x="441640" y="10611"/>
                  </a:lnTo>
                  <a:lnTo>
                    <a:pt x="412134" y="16968"/>
                  </a:lnTo>
                  <a:lnTo>
                    <a:pt x="383284" y="27671"/>
                  </a:lnTo>
                  <a:lnTo>
                    <a:pt x="354626" y="37104"/>
                  </a:lnTo>
                  <a:lnTo>
                    <a:pt x="326027" y="48719"/>
                  </a:lnTo>
                  <a:lnTo>
                    <a:pt x="292828" y="61956"/>
                  </a:lnTo>
                  <a:lnTo>
                    <a:pt x="258636" y="79035"/>
                  </a:lnTo>
                  <a:lnTo>
                    <a:pt x="224924" y="101488"/>
                  </a:lnTo>
                  <a:lnTo>
                    <a:pt x="193394" y="123150"/>
                  </a:lnTo>
                  <a:lnTo>
                    <a:pt x="166352" y="144833"/>
                  </a:lnTo>
                  <a:lnTo>
                    <a:pt x="134874" y="178030"/>
                  </a:lnTo>
                  <a:lnTo>
                    <a:pt x="103506" y="208164"/>
                  </a:lnTo>
                  <a:lnTo>
                    <a:pt x="78542" y="240874"/>
                  </a:lnTo>
                  <a:lnTo>
                    <a:pt x="69713" y="252294"/>
                  </a:lnTo>
                  <a:lnTo>
                    <a:pt x="54983" y="286020"/>
                  </a:lnTo>
                  <a:lnTo>
                    <a:pt x="37050" y="321477"/>
                  </a:lnTo>
                  <a:lnTo>
                    <a:pt x="24595" y="357161"/>
                  </a:lnTo>
                  <a:lnTo>
                    <a:pt x="19767" y="387848"/>
                  </a:lnTo>
                  <a:lnTo>
                    <a:pt x="15197" y="420457"/>
                  </a:lnTo>
                  <a:lnTo>
                    <a:pt x="9385" y="454738"/>
                  </a:lnTo>
                  <a:lnTo>
                    <a:pt x="5298" y="485263"/>
                  </a:lnTo>
                  <a:lnTo>
                    <a:pt x="874" y="518016"/>
                  </a:lnTo>
                  <a:lnTo>
                    <a:pt x="0" y="549356"/>
                  </a:lnTo>
                  <a:lnTo>
                    <a:pt x="1944" y="580594"/>
                  </a:lnTo>
                  <a:lnTo>
                    <a:pt x="7065" y="615885"/>
                  </a:lnTo>
                  <a:lnTo>
                    <a:pt x="12993" y="650254"/>
                  </a:lnTo>
                  <a:lnTo>
                    <a:pt x="17545" y="671542"/>
                  </a:lnTo>
                  <a:lnTo>
                    <a:pt x="34158" y="701553"/>
                  </a:lnTo>
                  <a:lnTo>
                    <a:pt x="44365" y="719814"/>
                  </a:lnTo>
                  <a:lnTo>
                    <a:pt x="62036" y="740206"/>
                  </a:lnTo>
                  <a:lnTo>
                    <a:pt x="96453" y="762932"/>
                  </a:lnTo>
                  <a:lnTo>
                    <a:pt x="128873" y="783791"/>
                  </a:lnTo>
                  <a:lnTo>
                    <a:pt x="157047" y="798705"/>
                  </a:lnTo>
                  <a:lnTo>
                    <a:pt x="190452" y="812029"/>
                  </a:lnTo>
                  <a:lnTo>
                    <a:pt x="222921" y="827008"/>
                  </a:lnTo>
                  <a:lnTo>
                    <a:pt x="255880" y="837845"/>
                  </a:lnTo>
                  <a:lnTo>
                    <a:pt x="271249" y="8429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0" name="SMARTInkShape-1540"/>
            <p:cNvSpPr/>
            <p:nvPr/>
          </p:nvSpPr>
          <p:spPr>
            <a:xfrm>
              <a:off x="6172200" y="1628872"/>
              <a:ext cx="156869" cy="349947"/>
            </a:xfrm>
            <a:custGeom>
              <a:avLst/>
              <a:gdLst/>
              <a:ahLst/>
              <a:cxnLst/>
              <a:rect l="0" t="0" r="0" b="0"/>
              <a:pathLst>
                <a:path w="156869" h="349947">
                  <a:moveTo>
                    <a:pt x="85725" y="21334"/>
                  </a:moveTo>
                  <a:lnTo>
                    <a:pt x="71739" y="21334"/>
                  </a:lnTo>
                  <a:lnTo>
                    <a:pt x="71438" y="34603"/>
                  </a:lnTo>
                  <a:lnTo>
                    <a:pt x="75230" y="39112"/>
                  </a:lnTo>
                  <a:lnTo>
                    <a:pt x="79208" y="41142"/>
                  </a:lnTo>
                  <a:lnTo>
                    <a:pt x="92746" y="42702"/>
                  </a:lnTo>
                  <a:lnTo>
                    <a:pt x="105833" y="42763"/>
                  </a:lnTo>
                  <a:lnTo>
                    <a:pt x="106274" y="41970"/>
                  </a:lnTo>
                  <a:lnTo>
                    <a:pt x="107146" y="22709"/>
                  </a:lnTo>
                  <a:lnTo>
                    <a:pt x="97212" y="11512"/>
                  </a:lnTo>
                  <a:lnTo>
                    <a:pt x="92682" y="9031"/>
                  </a:lnTo>
                  <a:lnTo>
                    <a:pt x="62203" y="232"/>
                  </a:lnTo>
                  <a:lnTo>
                    <a:pt x="54856" y="0"/>
                  </a:lnTo>
                  <a:lnTo>
                    <a:pt x="50045" y="2063"/>
                  </a:lnTo>
                  <a:lnTo>
                    <a:pt x="42987" y="6960"/>
                  </a:lnTo>
                  <a:lnTo>
                    <a:pt x="42873" y="16982"/>
                  </a:lnTo>
                  <a:lnTo>
                    <a:pt x="43664" y="18433"/>
                  </a:lnTo>
                  <a:lnTo>
                    <a:pt x="44984" y="19400"/>
                  </a:lnTo>
                  <a:lnTo>
                    <a:pt x="48568" y="20475"/>
                  </a:lnTo>
                  <a:lnTo>
                    <a:pt x="55842" y="21873"/>
                  </a:lnTo>
                  <a:lnTo>
                    <a:pt x="72862" y="27452"/>
                  </a:lnTo>
                  <a:lnTo>
                    <a:pt x="107014" y="28466"/>
                  </a:lnTo>
                  <a:lnTo>
                    <a:pt x="109443" y="28470"/>
                  </a:lnTo>
                  <a:lnTo>
                    <a:pt x="142743" y="21465"/>
                  </a:lnTo>
                  <a:lnTo>
                    <a:pt x="153810" y="21334"/>
                  </a:lnTo>
                  <a:lnTo>
                    <a:pt x="154929" y="22128"/>
                  </a:lnTo>
                  <a:lnTo>
                    <a:pt x="155673" y="23451"/>
                  </a:lnTo>
                  <a:lnTo>
                    <a:pt x="156868" y="31277"/>
                  </a:lnTo>
                  <a:lnTo>
                    <a:pt x="154915" y="35808"/>
                  </a:lnTo>
                  <a:lnTo>
                    <a:pt x="153283" y="38127"/>
                  </a:lnTo>
                  <a:lnTo>
                    <a:pt x="150986" y="48976"/>
                  </a:lnTo>
                  <a:lnTo>
                    <a:pt x="148029" y="71531"/>
                  </a:lnTo>
                  <a:lnTo>
                    <a:pt x="137058" y="95178"/>
                  </a:lnTo>
                  <a:lnTo>
                    <a:pt x="117320" y="124524"/>
                  </a:lnTo>
                  <a:lnTo>
                    <a:pt x="101067" y="157484"/>
                  </a:lnTo>
                  <a:lnTo>
                    <a:pt x="78406" y="187185"/>
                  </a:lnTo>
                  <a:lnTo>
                    <a:pt x="55540" y="220769"/>
                  </a:lnTo>
                  <a:lnTo>
                    <a:pt x="33467" y="252848"/>
                  </a:lnTo>
                  <a:lnTo>
                    <a:pt x="16889" y="286556"/>
                  </a:lnTo>
                  <a:lnTo>
                    <a:pt x="10384" y="297209"/>
                  </a:lnTo>
                  <a:lnTo>
                    <a:pt x="5667" y="312513"/>
                  </a:lnTo>
                  <a:lnTo>
                    <a:pt x="3778" y="315466"/>
                  </a:lnTo>
                  <a:lnTo>
                    <a:pt x="332" y="333155"/>
                  </a:lnTo>
                  <a:lnTo>
                    <a:pt x="0" y="349918"/>
                  </a:lnTo>
                  <a:lnTo>
                    <a:pt x="10849" y="349946"/>
                  </a:lnTo>
                  <a:lnTo>
                    <a:pt x="14876" y="347830"/>
                  </a:lnTo>
                  <a:lnTo>
                    <a:pt x="19312" y="345037"/>
                  </a:lnTo>
                  <a:lnTo>
                    <a:pt x="26271" y="342671"/>
                  </a:lnTo>
                  <a:lnTo>
                    <a:pt x="42867" y="330485"/>
                  </a:lnTo>
                  <a:lnTo>
                    <a:pt x="45247" y="329829"/>
                  </a:lnTo>
                  <a:lnTo>
                    <a:pt x="46833" y="328597"/>
                  </a:lnTo>
                  <a:lnTo>
                    <a:pt x="53380" y="318688"/>
                  </a:lnTo>
                  <a:lnTo>
                    <a:pt x="57591" y="316210"/>
                  </a:lnTo>
                  <a:lnTo>
                    <a:pt x="62109" y="314315"/>
                  </a:lnTo>
                  <a:lnTo>
                    <a:pt x="71401" y="307113"/>
                  </a:lnTo>
                  <a:lnTo>
                    <a:pt x="78573" y="307084"/>
                  </a:lnTo>
                  <a:lnTo>
                    <a:pt x="78579" y="310877"/>
                  </a:lnTo>
                  <a:lnTo>
                    <a:pt x="79373" y="311994"/>
                  </a:lnTo>
                  <a:lnTo>
                    <a:pt x="80697" y="312739"/>
                  </a:lnTo>
                  <a:lnTo>
                    <a:pt x="82373" y="313235"/>
                  </a:lnTo>
                  <a:lnTo>
                    <a:pt x="83489" y="314360"/>
                  </a:lnTo>
                  <a:lnTo>
                    <a:pt x="84732" y="317726"/>
                  </a:lnTo>
                  <a:lnTo>
                    <a:pt x="85856" y="318941"/>
                  </a:lnTo>
                  <a:lnTo>
                    <a:pt x="89223" y="320292"/>
                  </a:lnTo>
                  <a:lnTo>
                    <a:pt x="90438" y="321445"/>
                  </a:lnTo>
                  <a:lnTo>
                    <a:pt x="91789" y="324844"/>
                  </a:lnTo>
                  <a:lnTo>
                    <a:pt x="92942" y="326068"/>
                  </a:lnTo>
                  <a:lnTo>
                    <a:pt x="96341" y="327428"/>
                  </a:lnTo>
                  <a:lnTo>
                    <a:pt x="113192" y="328507"/>
                  </a:lnTo>
                  <a:lnTo>
                    <a:pt x="119784" y="323604"/>
                  </a:lnTo>
                  <a:lnTo>
                    <a:pt x="126420" y="322033"/>
                  </a:lnTo>
                  <a:lnTo>
                    <a:pt x="131064" y="321666"/>
                  </a:lnTo>
                  <a:lnTo>
                    <a:pt x="132620" y="320774"/>
                  </a:lnTo>
                  <a:lnTo>
                    <a:pt x="133657" y="319386"/>
                  </a:lnTo>
                  <a:lnTo>
                    <a:pt x="135603" y="315727"/>
                  </a:lnTo>
                  <a:lnTo>
                    <a:pt x="147041" y="302244"/>
                  </a:lnTo>
                  <a:lnTo>
                    <a:pt x="149627" y="294198"/>
                  </a:lnTo>
                  <a:lnTo>
                    <a:pt x="150016" y="268958"/>
                  </a:lnTo>
                  <a:lnTo>
                    <a:pt x="149223" y="267379"/>
                  </a:lnTo>
                  <a:lnTo>
                    <a:pt x="147901" y="266327"/>
                  </a:lnTo>
                  <a:lnTo>
                    <a:pt x="146225" y="265625"/>
                  </a:lnTo>
                  <a:lnTo>
                    <a:pt x="145109" y="264364"/>
                  </a:lnTo>
                  <a:lnTo>
                    <a:pt x="143868" y="260845"/>
                  </a:lnTo>
                  <a:lnTo>
                    <a:pt x="142743" y="259589"/>
                  </a:lnTo>
                  <a:lnTo>
                    <a:pt x="139377" y="258194"/>
                  </a:lnTo>
                  <a:lnTo>
                    <a:pt x="118061" y="257087"/>
                  </a:lnTo>
                  <a:lnTo>
                    <a:pt x="113855" y="259199"/>
                  </a:lnTo>
                  <a:lnTo>
                    <a:pt x="111622" y="260873"/>
                  </a:lnTo>
                  <a:lnTo>
                    <a:pt x="109141" y="264850"/>
                  </a:lnTo>
                  <a:lnTo>
                    <a:pt x="107245" y="269263"/>
                  </a:lnTo>
                  <a:lnTo>
                    <a:pt x="102508" y="276211"/>
                  </a:lnTo>
                  <a:lnTo>
                    <a:pt x="100752" y="283296"/>
                  </a:lnTo>
                  <a:lnTo>
                    <a:pt x="100110" y="295181"/>
                  </a:lnTo>
                  <a:lnTo>
                    <a:pt x="102172" y="299942"/>
                  </a:lnTo>
                  <a:lnTo>
                    <a:pt x="114300" y="3142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22" name="SMARTInkShape-1541"/>
          <p:cNvSpPr/>
          <p:nvPr/>
        </p:nvSpPr>
        <p:spPr>
          <a:xfrm>
            <a:off x="821531" y="2671763"/>
            <a:ext cx="1257301" cy="42863"/>
          </a:xfrm>
          <a:custGeom>
            <a:avLst/>
            <a:gdLst/>
            <a:ahLst/>
            <a:cxnLst/>
            <a:rect l="0" t="0" r="0" b="0"/>
            <a:pathLst>
              <a:path w="1257301" h="42863">
                <a:moveTo>
                  <a:pt x="0" y="35718"/>
                </a:moveTo>
                <a:lnTo>
                  <a:pt x="3793" y="31926"/>
                </a:lnTo>
                <a:lnTo>
                  <a:pt x="7771" y="30064"/>
                </a:lnTo>
                <a:lnTo>
                  <a:pt x="13001" y="28869"/>
                </a:lnTo>
                <a:lnTo>
                  <a:pt x="19737" y="23723"/>
                </a:lnTo>
                <a:lnTo>
                  <a:pt x="26397" y="22110"/>
                </a:lnTo>
                <a:lnTo>
                  <a:pt x="45409" y="20696"/>
                </a:lnTo>
                <a:lnTo>
                  <a:pt x="58829" y="15788"/>
                </a:lnTo>
                <a:lnTo>
                  <a:pt x="93354" y="12210"/>
                </a:lnTo>
                <a:lnTo>
                  <a:pt x="107300" y="8644"/>
                </a:lnTo>
                <a:lnTo>
                  <a:pt x="140353" y="7202"/>
                </a:lnTo>
                <a:lnTo>
                  <a:pt x="171581" y="7147"/>
                </a:lnTo>
                <a:lnTo>
                  <a:pt x="205691" y="7144"/>
                </a:lnTo>
                <a:lnTo>
                  <a:pt x="216037" y="6350"/>
                </a:lnTo>
                <a:lnTo>
                  <a:pt x="250915" y="662"/>
                </a:lnTo>
                <a:lnTo>
                  <a:pt x="282074" y="87"/>
                </a:lnTo>
                <a:lnTo>
                  <a:pt x="312665" y="11"/>
                </a:lnTo>
                <a:lnTo>
                  <a:pt x="343622" y="1"/>
                </a:lnTo>
                <a:lnTo>
                  <a:pt x="374922" y="0"/>
                </a:lnTo>
                <a:lnTo>
                  <a:pt x="407648" y="0"/>
                </a:lnTo>
                <a:lnTo>
                  <a:pt x="438063" y="0"/>
                </a:lnTo>
                <a:lnTo>
                  <a:pt x="471790" y="0"/>
                </a:lnTo>
                <a:lnTo>
                  <a:pt x="507246" y="0"/>
                </a:lnTo>
                <a:lnTo>
                  <a:pt x="538021" y="0"/>
                </a:lnTo>
                <a:lnTo>
                  <a:pt x="571795" y="0"/>
                </a:lnTo>
                <a:lnTo>
                  <a:pt x="605141" y="0"/>
                </a:lnTo>
                <a:lnTo>
                  <a:pt x="636461" y="0"/>
                </a:lnTo>
                <a:lnTo>
                  <a:pt x="671601" y="0"/>
                </a:lnTo>
                <a:lnTo>
                  <a:pt x="705126" y="0"/>
                </a:lnTo>
                <a:lnTo>
                  <a:pt x="736470" y="0"/>
                </a:lnTo>
                <a:lnTo>
                  <a:pt x="767820" y="0"/>
                </a:lnTo>
                <a:lnTo>
                  <a:pt x="800553" y="0"/>
                </a:lnTo>
                <a:lnTo>
                  <a:pt x="813795" y="793"/>
                </a:lnTo>
                <a:lnTo>
                  <a:pt x="843982" y="6150"/>
                </a:lnTo>
                <a:lnTo>
                  <a:pt x="873161" y="7012"/>
                </a:lnTo>
                <a:lnTo>
                  <a:pt x="906772" y="7132"/>
                </a:lnTo>
                <a:lnTo>
                  <a:pt x="937906" y="5026"/>
                </a:lnTo>
                <a:lnTo>
                  <a:pt x="967568" y="441"/>
                </a:lnTo>
                <a:lnTo>
                  <a:pt x="999776" y="38"/>
                </a:lnTo>
                <a:lnTo>
                  <a:pt x="1033442" y="2"/>
                </a:lnTo>
                <a:lnTo>
                  <a:pt x="1066005" y="0"/>
                </a:lnTo>
                <a:lnTo>
                  <a:pt x="1098051" y="0"/>
                </a:lnTo>
                <a:lnTo>
                  <a:pt x="1105296" y="2116"/>
                </a:lnTo>
                <a:lnTo>
                  <a:pt x="1111955" y="4909"/>
                </a:lnTo>
                <a:lnTo>
                  <a:pt x="1144060" y="7056"/>
                </a:lnTo>
                <a:lnTo>
                  <a:pt x="1165704" y="7136"/>
                </a:lnTo>
                <a:lnTo>
                  <a:pt x="1171082" y="9256"/>
                </a:lnTo>
                <a:lnTo>
                  <a:pt x="1176119" y="12051"/>
                </a:lnTo>
                <a:lnTo>
                  <a:pt x="1184210" y="13625"/>
                </a:lnTo>
                <a:lnTo>
                  <a:pt x="1201530" y="14200"/>
                </a:lnTo>
                <a:lnTo>
                  <a:pt x="1206849" y="16365"/>
                </a:lnTo>
                <a:lnTo>
                  <a:pt x="1211859" y="19179"/>
                </a:lnTo>
                <a:lnTo>
                  <a:pt x="1221542" y="20986"/>
                </a:lnTo>
                <a:lnTo>
                  <a:pt x="1223937" y="21134"/>
                </a:lnTo>
                <a:lnTo>
                  <a:pt x="1228714" y="23416"/>
                </a:lnTo>
                <a:lnTo>
                  <a:pt x="1233483" y="26282"/>
                </a:lnTo>
                <a:lnTo>
                  <a:pt x="1243012" y="28122"/>
                </a:lnTo>
                <a:lnTo>
                  <a:pt x="1245393" y="28273"/>
                </a:lnTo>
                <a:lnTo>
                  <a:pt x="1246981" y="29167"/>
                </a:lnTo>
                <a:lnTo>
                  <a:pt x="1248040" y="30557"/>
                </a:lnTo>
                <a:lnTo>
                  <a:pt x="1250033" y="35416"/>
                </a:lnTo>
                <a:lnTo>
                  <a:pt x="1257300" y="35718"/>
                </a:lnTo>
                <a:lnTo>
                  <a:pt x="1250157" y="4286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Binge drinking-&gt;Alcohol poisoning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5+ drinks in one setting</a:t>
            </a:r>
          </a:p>
          <a:p>
            <a:pPr eaLnBrk="1" hangingPunct="1"/>
            <a:r>
              <a:rPr lang="en-US" smtClean="0"/>
              <a:t>Alcohol poisoning- slowed respiration, vomit, speech, body temp</a:t>
            </a:r>
          </a:p>
          <a:p>
            <a:pPr eaLnBrk="1" hangingPunct="1"/>
            <a:r>
              <a:rPr lang="en-US" smtClean="0"/>
              <a:t>Effects- coma, seizure, irregular heartbeat, hypothermia, dehydration, death</a:t>
            </a:r>
          </a:p>
          <a:p>
            <a:pPr lvl="3" eaLnBrk="1" hangingPunct="1"/>
            <a:r>
              <a:rPr lang="en-US" smtClean="0"/>
              <a:t>*GO TO THE HOSPITAL!</a:t>
            </a:r>
          </a:p>
        </p:txBody>
      </p:sp>
      <p:pic>
        <p:nvPicPr>
          <p:cNvPr id="17411" name="Picture 4" descr="MCj028686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419600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MARTInkShape-1542"/>
          <p:cNvSpPr/>
          <p:nvPr/>
        </p:nvSpPr>
        <p:spPr>
          <a:xfrm>
            <a:off x="5436395" y="7061129"/>
            <a:ext cx="107156" cy="18328"/>
          </a:xfrm>
          <a:custGeom>
            <a:avLst/>
            <a:gdLst/>
            <a:ahLst/>
            <a:cxnLst/>
            <a:rect l="0" t="0" r="0" b="0"/>
            <a:pathLst>
              <a:path w="107156" h="18328">
                <a:moveTo>
                  <a:pt x="107155" y="18327"/>
                </a:moveTo>
                <a:lnTo>
                  <a:pt x="103363" y="14534"/>
                </a:lnTo>
                <a:lnTo>
                  <a:pt x="101501" y="10556"/>
                </a:lnTo>
                <a:lnTo>
                  <a:pt x="100305" y="5326"/>
                </a:lnTo>
                <a:lnTo>
                  <a:pt x="99414" y="4898"/>
                </a:lnTo>
                <a:lnTo>
                  <a:pt x="96306" y="4421"/>
                </a:lnTo>
                <a:lnTo>
                  <a:pt x="95160" y="3500"/>
                </a:lnTo>
                <a:lnTo>
                  <a:pt x="93886" y="360"/>
                </a:lnTo>
                <a:lnTo>
                  <a:pt x="93547" y="0"/>
                </a:lnTo>
                <a:lnTo>
                  <a:pt x="93320" y="552"/>
                </a:lnTo>
                <a:lnTo>
                  <a:pt x="92876" y="13922"/>
                </a:lnTo>
                <a:lnTo>
                  <a:pt x="92079" y="15391"/>
                </a:lnTo>
                <a:lnTo>
                  <a:pt x="90754" y="16369"/>
                </a:lnTo>
                <a:lnTo>
                  <a:pt x="87166" y="17457"/>
                </a:lnTo>
                <a:lnTo>
                  <a:pt x="52575" y="18320"/>
                </a:lnTo>
                <a:lnTo>
                  <a:pt x="18962" y="18327"/>
                </a:lnTo>
                <a:lnTo>
                  <a:pt x="0" y="1832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Long term Effects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sz="2900" dirty="0" smtClean="0"/>
              <a:t>Brain: addiction, loss of function, brain damage (CO2)</a:t>
            </a:r>
          </a:p>
          <a:p>
            <a:pPr eaLnBrk="1" hangingPunct="1"/>
            <a:r>
              <a:rPr lang="en-US" sz="2900" dirty="0" smtClean="0"/>
              <a:t>Cardio: enlarged heart, high BP</a:t>
            </a:r>
          </a:p>
          <a:p>
            <a:pPr eaLnBrk="1" hangingPunct="1"/>
            <a:r>
              <a:rPr lang="en-US" sz="2900" dirty="0" smtClean="0"/>
              <a:t>Liver: fatty liver, hepatitis C, </a:t>
            </a:r>
            <a:r>
              <a:rPr lang="en-US" sz="2900" dirty="0" smtClean="0"/>
              <a:t>cirrhosis</a:t>
            </a:r>
          </a:p>
          <a:p>
            <a:pPr eaLnBrk="1" hangingPunct="1"/>
            <a:r>
              <a:rPr lang="en-US" sz="2900" dirty="0">
                <a:hlinkClick r:id="rId2"/>
              </a:rPr>
              <a:t>Dr. Drew - liver</a:t>
            </a:r>
            <a:endParaRPr lang="en-US" sz="2900" dirty="0"/>
          </a:p>
          <a:p>
            <a:pPr eaLnBrk="1" hangingPunct="1"/>
            <a:r>
              <a:rPr lang="en-US" sz="2900" dirty="0" smtClean="0"/>
              <a:t>Digestive</a:t>
            </a:r>
            <a:r>
              <a:rPr lang="en-US" sz="2900" dirty="0" smtClean="0"/>
              <a:t>: ulcers &amp; acid reflux</a:t>
            </a:r>
          </a:p>
          <a:p>
            <a:pPr eaLnBrk="1" hangingPunct="1"/>
            <a:r>
              <a:rPr lang="en-US" sz="2900" dirty="0" smtClean="0"/>
              <a:t>Pancreas: scar tissue blocks the small intestine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9460" name="Picture 5" descr="MPj043873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800600"/>
            <a:ext cx="198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MPj0438746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800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693" name="SMARTInkShape-Group327"/>
          <p:cNvGrpSpPr/>
          <p:nvPr/>
        </p:nvGrpSpPr>
        <p:grpSpPr>
          <a:xfrm>
            <a:off x="3071813" y="5563195"/>
            <a:ext cx="35719" cy="35720"/>
            <a:chOff x="3071813" y="5563195"/>
            <a:chExt cx="35719" cy="35720"/>
          </a:xfrm>
        </p:grpSpPr>
        <p:sp>
          <p:nvSpPr>
            <p:cNvPr id="19690" name="SMARTInkShape-1543"/>
            <p:cNvSpPr/>
            <p:nvPr/>
          </p:nvSpPr>
          <p:spPr>
            <a:xfrm>
              <a:off x="3098602" y="5598914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892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1" name="SMARTInkShape-1544"/>
            <p:cNvSpPr/>
            <p:nvPr/>
          </p:nvSpPr>
          <p:spPr>
            <a:xfrm>
              <a:off x="3071813" y="5563195"/>
              <a:ext cx="8930" cy="17861"/>
            </a:xfrm>
            <a:custGeom>
              <a:avLst/>
              <a:gdLst/>
              <a:ahLst/>
              <a:cxnLst/>
              <a:rect l="0" t="0" r="0" b="0"/>
              <a:pathLst>
                <a:path w="8930" h="17861">
                  <a:moveTo>
                    <a:pt x="0" y="0"/>
                  </a:moveTo>
                  <a:lnTo>
                    <a:pt x="0" y="17124"/>
                  </a:lnTo>
                  <a:lnTo>
                    <a:pt x="8929" y="17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2" name="SMARTInkShape-1545"/>
            <p:cNvSpPr/>
            <p:nvPr/>
          </p:nvSpPr>
          <p:spPr>
            <a:xfrm>
              <a:off x="3071813" y="5581055"/>
              <a:ext cx="8930" cy="8930"/>
            </a:xfrm>
            <a:custGeom>
              <a:avLst/>
              <a:gdLst/>
              <a:ahLst/>
              <a:cxnLst/>
              <a:rect l="0" t="0" r="0" b="0"/>
              <a:pathLst>
                <a:path w="8930" h="8930">
                  <a:moveTo>
                    <a:pt x="0" y="8929"/>
                  </a:moveTo>
                  <a:lnTo>
                    <a:pt x="0" y="4189"/>
                  </a:lnTo>
                  <a:lnTo>
                    <a:pt x="992" y="2793"/>
                  </a:lnTo>
                  <a:lnTo>
                    <a:pt x="2645" y="1861"/>
                  </a:lnTo>
                  <a:lnTo>
                    <a:pt x="892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00" name="SMARTInkShape-Group328"/>
          <p:cNvGrpSpPr/>
          <p:nvPr/>
        </p:nvGrpSpPr>
        <p:grpSpPr>
          <a:xfrm>
            <a:off x="7259916" y="2446736"/>
            <a:ext cx="1437601" cy="642936"/>
            <a:chOff x="7259916" y="2446736"/>
            <a:chExt cx="1437601" cy="642936"/>
          </a:xfrm>
        </p:grpSpPr>
        <p:sp>
          <p:nvSpPr>
            <p:cNvPr id="19694" name="SMARTInkShape-1546"/>
            <p:cNvSpPr/>
            <p:nvPr/>
          </p:nvSpPr>
          <p:spPr>
            <a:xfrm>
              <a:off x="7992114" y="2446736"/>
              <a:ext cx="178551" cy="435898"/>
            </a:xfrm>
            <a:custGeom>
              <a:avLst/>
              <a:gdLst/>
              <a:ahLst/>
              <a:cxnLst/>
              <a:rect l="0" t="0" r="0" b="0"/>
              <a:pathLst>
                <a:path w="178551" h="435898">
                  <a:moveTo>
                    <a:pt x="133902" y="294678"/>
                  </a:moveTo>
                  <a:lnTo>
                    <a:pt x="138642" y="289938"/>
                  </a:lnTo>
                  <a:lnTo>
                    <a:pt x="140969" y="282319"/>
                  </a:lnTo>
                  <a:lnTo>
                    <a:pt x="142722" y="263993"/>
                  </a:lnTo>
                  <a:lnTo>
                    <a:pt x="140137" y="258551"/>
                  </a:lnTo>
                  <a:lnTo>
                    <a:pt x="135133" y="251713"/>
                  </a:lnTo>
                  <a:lnTo>
                    <a:pt x="133153" y="243233"/>
                  </a:lnTo>
                  <a:lnTo>
                    <a:pt x="120609" y="227920"/>
                  </a:lnTo>
                  <a:lnTo>
                    <a:pt x="115426" y="225320"/>
                  </a:lnTo>
                  <a:lnTo>
                    <a:pt x="112655" y="224627"/>
                  </a:lnTo>
                  <a:lnTo>
                    <a:pt x="98343" y="215220"/>
                  </a:lnTo>
                  <a:lnTo>
                    <a:pt x="81165" y="214431"/>
                  </a:lnTo>
                  <a:lnTo>
                    <a:pt x="73091" y="217010"/>
                  </a:lnTo>
                  <a:lnTo>
                    <a:pt x="66195" y="220471"/>
                  </a:lnTo>
                  <a:lnTo>
                    <a:pt x="56734" y="223412"/>
                  </a:lnTo>
                  <a:lnTo>
                    <a:pt x="41658" y="235561"/>
                  </a:lnTo>
                  <a:lnTo>
                    <a:pt x="23771" y="260731"/>
                  </a:lnTo>
                  <a:lnTo>
                    <a:pt x="20463" y="269999"/>
                  </a:lnTo>
                  <a:lnTo>
                    <a:pt x="13599" y="292118"/>
                  </a:lnTo>
                  <a:lnTo>
                    <a:pt x="3680" y="309459"/>
                  </a:lnTo>
                  <a:lnTo>
                    <a:pt x="283" y="342556"/>
                  </a:lnTo>
                  <a:lnTo>
                    <a:pt x="0" y="367361"/>
                  </a:lnTo>
                  <a:lnTo>
                    <a:pt x="9053" y="397929"/>
                  </a:lnTo>
                  <a:lnTo>
                    <a:pt x="21206" y="413618"/>
                  </a:lnTo>
                  <a:lnTo>
                    <a:pt x="26930" y="416993"/>
                  </a:lnTo>
                  <a:lnTo>
                    <a:pt x="32781" y="419486"/>
                  </a:lnTo>
                  <a:lnTo>
                    <a:pt x="51557" y="433827"/>
                  </a:lnTo>
                  <a:lnTo>
                    <a:pt x="61254" y="435897"/>
                  </a:lnTo>
                  <a:lnTo>
                    <a:pt x="69533" y="434171"/>
                  </a:lnTo>
                  <a:lnTo>
                    <a:pt x="76521" y="431089"/>
                  </a:lnTo>
                  <a:lnTo>
                    <a:pt x="86032" y="428362"/>
                  </a:lnTo>
                  <a:lnTo>
                    <a:pt x="113059" y="404727"/>
                  </a:lnTo>
                  <a:lnTo>
                    <a:pt x="124970" y="390242"/>
                  </a:lnTo>
                  <a:lnTo>
                    <a:pt x="129932" y="379815"/>
                  </a:lnTo>
                  <a:lnTo>
                    <a:pt x="140737" y="339257"/>
                  </a:lnTo>
                  <a:lnTo>
                    <a:pt x="142647" y="300956"/>
                  </a:lnTo>
                  <a:lnTo>
                    <a:pt x="142815" y="256865"/>
                  </a:lnTo>
                  <a:lnTo>
                    <a:pt x="142830" y="214911"/>
                  </a:lnTo>
                  <a:lnTo>
                    <a:pt x="141839" y="202671"/>
                  </a:lnTo>
                  <a:lnTo>
                    <a:pt x="133737" y="160573"/>
                  </a:lnTo>
                  <a:lnTo>
                    <a:pt x="122926" y="116249"/>
                  </a:lnTo>
                  <a:lnTo>
                    <a:pt x="118082" y="98274"/>
                  </a:lnTo>
                  <a:lnTo>
                    <a:pt x="114001" y="80380"/>
                  </a:lnTo>
                  <a:lnTo>
                    <a:pt x="100224" y="37812"/>
                  </a:lnTo>
                  <a:lnTo>
                    <a:pt x="98098" y="30695"/>
                  </a:lnTo>
                  <a:lnTo>
                    <a:pt x="90614" y="19744"/>
                  </a:lnTo>
                  <a:lnTo>
                    <a:pt x="89521" y="11102"/>
                  </a:lnTo>
                  <a:lnTo>
                    <a:pt x="89253" y="0"/>
                  </a:lnTo>
                  <a:lnTo>
                    <a:pt x="93994" y="4739"/>
                  </a:lnTo>
                  <a:lnTo>
                    <a:pt x="96321" y="9712"/>
                  </a:lnTo>
                  <a:lnTo>
                    <a:pt x="109158" y="49407"/>
                  </a:lnTo>
                  <a:lnTo>
                    <a:pt x="114683" y="76565"/>
                  </a:lnTo>
                  <a:lnTo>
                    <a:pt x="115923" y="117776"/>
                  </a:lnTo>
                  <a:lnTo>
                    <a:pt x="116031" y="162123"/>
                  </a:lnTo>
                  <a:lnTo>
                    <a:pt x="123729" y="202004"/>
                  </a:lnTo>
                  <a:lnTo>
                    <a:pt x="127454" y="232117"/>
                  </a:lnTo>
                  <a:lnTo>
                    <a:pt x="131992" y="250014"/>
                  </a:lnTo>
                  <a:lnTo>
                    <a:pt x="136380" y="285747"/>
                  </a:lnTo>
                  <a:lnTo>
                    <a:pt x="144911" y="311753"/>
                  </a:lnTo>
                  <a:lnTo>
                    <a:pt x="148716" y="318142"/>
                  </a:lnTo>
                  <a:lnTo>
                    <a:pt x="151159" y="330328"/>
                  </a:lnTo>
                  <a:lnTo>
                    <a:pt x="151359" y="333327"/>
                  </a:lnTo>
                  <a:lnTo>
                    <a:pt x="154229" y="339306"/>
                  </a:lnTo>
                  <a:lnTo>
                    <a:pt x="157819" y="345271"/>
                  </a:lnTo>
                  <a:lnTo>
                    <a:pt x="160312" y="355421"/>
                  </a:lnTo>
                  <a:lnTo>
                    <a:pt x="160657" y="364720"/>
                  </a:lnTo>
                  <a:lnTo>
                    <a:pt x="161661" y="365185"/>
                  </a:lnTo>
                  <a:lnTo>
                    <a:pt x="169251" y="366079"/>
                  </a:lnTo>
                  <a:lnTo>
                    <a:pt x="170591" y="350882"/>
                  </a:lnTo>
                  <a:lnTo>
                    <a:pt x="178550" y="3393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5" name="SMARTInkShape-1547"/>
            <p:cNvSpPr/>
            <p:nvPr/>
          </p:nvSpPr>
          <p:spPr>
            <a:xfrm>
              <a:off x="8474273" y="2455674"/>
              <a:ext cx="223244" cy="223233"/>
            </a:xfrm>
            <a:custGeom>
              <a:avLst/>
              <a:gdLst/>
              <a:ahLst/>
              <a:cxnLst/>
              <a:rect l="0" t="0" r="0" b="0"/>
              <a:pathLst>
                <a:path w="223244" h="223233">
                  <a:moveTo>
                    <a:pt x="0" y="107146"/>
                  </a:moveTo>
                  <a:lnTo>
                    <a:pt x="4741" y="111887"/>
                  </a:lnTo>
                  <a:lnTo>
                    <a:pt x="9714" y="114214"/>
                  </a:lnTo>
                  <a:lnTo>
                    <a:pt x="24671" y="116995"/>
                  </a:lnTo>
                  <a:lnTo>
                    <a:pt x="32997" y="122191"/>
                  </a:lnTo>
                  <a:lnTo>
                    <a:pt x="44699" y="124450"/>
                  </a:lnTo>
                  <a:lnTo>
                    <a:pt x="56565" y="124896"/>
                  </a:lnTo>
                  <a:lnTo>
                    <a:pt x="62512" y="122311"/>
                  </a:lnTo>
                  <a:lnTo>
                    <a:pt x="65487" y="120233"/>
                  </a:lnTo>
                  <a:lnTo>
                    <a:pt x="79156" y="117308"/>
                  </a:lnTo>
                  <a:lnTo>
                    <a:pt x="94423" y="115327"/>
                  </a:lnTo>
                  <a:lnTo>
                    <a:pt x="106992" y="106410"/>
                  </a:lnTo>
                  <a:lnTo>
                    <a:pt x="110024" y="103679"/>
                  </a:lnTo>
                  <a:lnTo>
                    <a:pt x="118684" y="100644"/>
                  </a:lnTo>
                  <a:lnTo>
                    <a:pt x="128155" y="98303"/>
                  </a:lnTo>
                  <a:lnTo>
                    <a:pt x="142319" y="88716"/>
                  </a:lnTo>
                  <a:lnTo>
                    <a:pt x="172631" y="59511"/>
                  </a:lnTo>
                  <a:lnTo>
                    <a:pt x="175945" y="53564"/>
                  </a:lnTo>
                  <a:lnTo>
                    <a:pt x="178409" y="47613"/>
                  </a:lnTo>
                  <a:lnTo>
                    <a:pt x="184382" y="38685"/>
                  </a:lnTo>
                  <a:lnTo>
                    <a:pt x="186127" y="32732"/>
                  </a:lnTo>
                  <a:lnTo>
                    <a:pt x="187585" y="30748"/>
                  </a:lnTo>
                  <a:lnTo>
                    <a:pt x="189549" y="29425"/>
                  </a:lnTo>
                  <a:lnTo>
                    <a:pt x="191851" y="28543"/>
                  </a:lnTo>
                  <a:lnTo>
                    <a:pt x="193385" y="26963"/>
                  </a:lnTo>
                  <a:lnTo>
                    <a:pt x="195089" y="22561"/>
                  </a:lnTo>
                  <a:lnTo>
                    <a:pt x="196418" y="9410"/>
                  </a:lnTo>
                  <a:lnTo>
                    <a:pt x="191703" y="9065"/>
                  </a:lnTo>
                  <a:lnTo>
                    <a:pt x="190310" y="8024"/>
                  </a:lnTo>
                  <a:lnTo>
                    <a:pt x="188763" y="4222"/>
                  </a:lnTo>
                  <a:lnTo>
                    <a:pt x="187357" y="2812"/>
                  </a:lnTo>
                  <a:lnTo>
                    <a:pt x="183150" y="1244"/>
                  </a:lnTo>
                  <a:lnTo>
                    <a:pt x="157380" y="0"/>
                  </a:lnTo>
                  <a:lnTo>
                    <a:pt x="151636" y="2640"/>
                  </a:lnTo>
                  <a:lnTo>
                    <a:pt x="113475" y="29802"/>
                  </a:lnTo>
                  <a:lnTo>
                    <a:pt x="95281" y="55308"/>
                  </a:lnTo>
                  <a:lnTo>
                    <a:pt x="91957" y="64594"/>
                  </a:lnTo>
                  <a:lnTo>
                    <a:pt x="89487" y="74343"/>
                  </a:lnTo>
                  <a:lnTo>
                    <a:pt x="83511" y="86403"/>
                  </a:lnTo>
                  <a:lnTo>
                    <a:pt x="80490" y="123390"/>
                  </a:lnTo>
                  <a:lnTo>
                    <a:pt x="83068" y="131894"/>
                  </a:lnTo>
                  <a:lnTo>
                    <a:pt x="86528" y="139974"/>
                  </a:lnTo>
                  <a:lnTo>
                    <a:pt x="89469" y="154686"/>
                  </a:lnTo>
                  <a:lnTo>
                    <a:pt x="96202" y="169049"/>
                  </a:lnTo>
                  <a:lnTo>
                    <a:pt x="102568" y="186181"/>
                  </a:lnTo>
                  <a:lnTo>
                    <a:pt x="105089" y="189602"/>
                  </a:lnTo>
                  <a:lnTo>
                    <a:pt x="148008" y="219314"/>
                  </a:lnTo>
                  <a:lnTo>
                    <a:pt x="154417" y="221491"/>
                  </a:lnTo>
                  <a:lnTo>
                    <a:pt x="196286" y="223212"/>
                  </a:lnTo>
                  <a:lnTo>
                    <a:pt x="221846" y="223232"/>
                  </a:lnTo>
                  <a:lnTo>
                    <a:pt x="222311" y="222240"/>
                  </a:lnTo>
                  <a:lnTo>
                    <a:pt x="223243" y="205741"/>
                  </a:lnTo>
                  <a:lnTo>
                    <a:pt x="218502" y="200741"/>
                  </a:lnTo>
                  <a:lnTo>
                    <a:pt x="213529" y="198354"/>
                  </a:lnTo>
                  <a:lnTo>
                    <a:pt x="205383" y="1964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6" name="SMARTInkShape-1548"/>
            <p:cNvSpPr/>
            <p:nvPr/>
          </p:nvSpPr>
          <p:spPr>
            <a:xfrm>
              <a:off x="8314471" y="2562862"/>
              <a:ext cx="159803" cy="203975"/>
            </a:xfrm>
            <a:custGeom>
              <a:avLst/>
              <a:gdLst/>
              <a:ahLst/>
              <a:cxnLst/>
              <a:rect l="0" t="0" r="0" b="0"/>
              <a:pathLst>
                <a:path w="159803" h="203975">
                  <a:moveTo>
                    <a:pt x="115154" y="17818"/>
                  </a:moveTo>
                  <a:lnTo>
                    <a:pt x="99923" y="3579"/>
                  </a:lnTo>
                  <a:lnTo>
                    <a:pt x="91238" y="1031"/>
                  </a:lnTo>
                  <a:lnTo>
                    <a:pt x="67525" y="0"/>
                  </a:lnTo>
                  <a:lnTo>
                    <a:pt x="53858" y="4711"/>
                  </a:lnTo>
                  <a:lnTo>
                    <a:pt x="35338" y="18052"/>
                  </a:lnTo>
                  <a:lnTo>
                    <a:pt x="19977" y="33723"/>
                  </a:lnTo>
                  <a:lnTo>
                    <a:pt x="11988" y="47776"/>
                  </a:lnTo>
                  <a:lnTo>
                    <a:pt x="0" y="86371"/>
                  </a:lnTo>
                  <a:lnTo>
                    <a:pt x="336" y="102071"/>
                  </a:lnTo>
                  <a:lnTo>
                    <a:pt x="12381" y="141133"/>
                  </a:lnTo>
                  <a:lnTo>
                    <a:pt x="37800" y="180166"/>
                  </a:lnTo>
                  <a:lnTo>
                    <a:pt x="43733" y="184230"/>
                  </a:lnTo>
                  <a:lnTo>
                    <a:pt x="49677" y="187029"/>
                  </a:lnTo>
                  <a:lnTo>
                    <a:pt x="55626" y="191580"/>
                  </a:lnTo>
                  <a:lnTo>
                    <a:pt x="64223" y="194264"/>
                  </a:lnTo>
                  <a:lnTo>
                    <a:pt x="73667" y="196449"/>
                  </a:lnTo>
                  <a:lnTo>
                    <a:pt x="87814" y="203291"/>
                  </a:lnTo>
                  <a:lnTo>
                    <a:pt x="90974" y="203974"/>
                  </a:lnTo>
                  <a:lnTo>
                    <a:pt x="104903" y="200196"/>
                  </a:lnTo>
                  <a:lnTo>
                    <a:pt x="131423" y="184315"/>
                  </a:lnTo>
                  <a:lnTo>
                    <a:pt x="139913" y="175822"/>
                  </a:lnTo>
                  <a:lnTo>
                    <a:pt x="146002" y="165432"/>
                  </a:lnTo>
                  <a:lnTo>
                    <a:pt x="159802" y="1249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7" name="SMARTInkShape-1549"/>
            <p:cNvSpPr/>
            <p:nvPr/>
          </p:nvSpPr>
          <p:spPr>
            <a:xfrm>
              <a:off x="8197453" y="2652117"/>
              <a:ext cx="44650" cy="142840"/>
            </a:xfrm>
            <a:custGeom>
              <a:avLst/>
              <a:gdLst/>
              <a:ahLst/>
              <a:cxnLst/>
              <a:rect l="0" t="0" r="0" b="0"/>
              <a:pathLst>
                <a:path w="44650" h="142840">
                  <a:moveTo>
                    <a:pt x="0" y="0"/>
                  </a:moveTo>
                  <a:lnTo>
                    <a:pt x="14240" y="15231"/>
                  </a:lnTo>
                  <a:lnTo>
                    <a:pt x="19791" y="26858"/>
                  </a:lnTo>
                  <a:lnTo>
                    <a:pt x="30148" y="43449"/>
                  </a:lnTo>
                  <a:lnTo>
                    <a:pt x="34618" y="64843"/>
                  </a:lnTo>
                  <a:lnTo>
                    <a:pt x="36386" y="77311"/>
                  </a:lnTo>
                  <a:lnTo>
                    <a:pt x="42722" y="98799"/>
                  </a:lnTo>
                  <a:lnTo>
                    <a:pt x="44649" y="142839"/>
                  </a:lnTo>
                  <a:lnTo>
                    <a:pt x="39908" y="138124"/>
                  </a:lnTo>
                  <a:lnTo>
                    <a:pt x="37581" y="133157"/>
                  </a:lnTo>
                  <a:lnTo>
                    <a:pt x="35719" y="1250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8" name="SMARTInkShape-1550"/>
            <p:cNvSpPr/>
            <p:nvPr/>
          </p:nvSpPr>
          <p:spPr>
            <a:xfrm>
              <a:off x="8206383" y="2562820"/>
              <a:ext cx="35720" cy="8931"/>
            </a:xfrm>
            <a:custGeom>
              <a:avLst/>
              <a:gdLst/>
              <a:ahLst/>
              <a:cxnLst/>
              <a:rect l="0" t="0" r="0" b="0"/>
              <a:pathLst>
                <a:path w="35720" h="8931">
                  <a:moveTo>
                    <a:pt x="0" y="8930"/>
                  </a:moveTo>
                  <a:lnTo>
                    <a:pt x="4741" y="4190"/>
                  </a:lnTo>
                  <a:lnTo>
                    <a:pt x="9713" y="1862"/>
                  </a:lnTo>
                  <a:lnTo>
                    <a:pt x="357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9" name="SMARTInkShape-1551"/>
            <p:cNvSpPr/>
            <p:nvPr/>
          </p:nvSpPr>
          <p:spPr>
            <a:xfrm>
              <a:off x="7259916" y="2723677"/>
              <a:ext cx="678576" cy="365995"/>
            </a:xfrm>
            <a:custGeom>
              <a:avLst/>
              <a:gdLst/>
              <a:ahLst/>
              <a:cxnLst/>
              <a:rect l="0" t="0" r="0" b="0"/>
              <a:pathLst>
                <a:path w="678576" h="365995">
                  <a:moveTo>
                    <a:pt x="133865" y="294557"/>
                  </a:moveTo>
                  <a:lnTo>
                    <a:pt x="133865" y="269051"/>
                  </a:lnTo>
                  <a:lnTo>
                    <a:pt x="126177" y="260193"/>
                  </a:lnTo>
                  <a:lnTo>
                    <a:pt x="125304" y="254499"/>
                  </a:lnTo>
                  <a:lnTo>
                    <a:pt x="125044" y="246529"/>
                  </a:lnTo>
                  <a:lnTo>
                    <a:pt x="122338" y="240800"/>
                  </a:lnTo>
                  <a:lnTo>
                    <a:pt x="118820" y="234946"/>
                  </a:lnTo>
                  <a:lnTo>
                    <a:pt x="116562" y="223104"/>
                  </a:lnTo>
                  <a:lnTo>
                    <a:pt x="116376" y="220133"/>
                  </a:lnTo>
                  <a:lnTo>
                    <a:pt x="113525" y="214186"/>
                  </a:lnTo>
                  <a:lnTo>
                    <a:pt x="101191" y="198480"/>
                  </a:lnTo>
                  <a:lnTo>
                    <a:pt x="99499" y="192986"/>
                  </a:lnTo>
                  <a:lnTo>
                    <a:pt x="98057" y="191125"/>
                  </a:lnTo>
                  <a:lnTo>
                    <a:pt x="92277" y="187512"/>
                  </a:lnTo>
                  <a:lnTo>
                    <a:pt x="81648" y="171194"/>
                  </a:lnTo>
                  <a:lnTo>
                    <a:pt x="78246" y="170276"/>
                  </a:lnTo>
                  <a:lnTo>
                    <a:pt x="75949" y="170031"/>
                  </a:lnTo>
                  <a:lnTo>
                    <a:pt x="70753" y="167113"/>
                  </a:lnTo>
                  <a:lnTo>
                    <a:pt x="64073" y="161896"/>
                  </a:lnTo>
                  <a:lnTo>
                    <a:pt x="55624" y="160866"/>
                  </a:lnTo>
                  <a:lnTo>
                    <a:pt x="40317" y="160622"/>
                  </a:lnTo>
                  <a:lnTo>
                    <a:pt x="35073" y="163262"/>
                  </a:lnTo>
                  <a:lnTo>
                    <a:pt x="29434" y="166751"/>
                  </a:lnTo>
                  <a:lnTo>
                    <a:pt x="23621" y="168302"/>
                  </a:lnTo>
                  <a:lnTo>
                    <a:pt x="21674" y="169707"/>
                  </a:lnTo>
                  <a:lnTo>
                    <a:pt x="20376" y="171636"/>
                  </a:lnTo>
                  <a:lnTo>
                    <a:pt x="6823" y="204763"/>
                  </a:lnTo>
                  <a:lnTo>
                    <a:pt x="4522" y="207906"/>
                  </a:lnTo>
                  <a:lnTo>
                    <a:pt x="1284" y="226549"/>
                  </a:lnTo>
                  <a:lnTo>
                    <a:pt x="0" y="269605"/>
                  </a:lnTo>
                  <a:lnTo>
                    <a:pt x="935" y="282424"/>
                  </a:lnTo>
                  <a:lnTo>
                    <a:pt x="14742" y="324230"/>
                  </a:lnTo>
                  <a:lnTo>
                    <a:pt x="17872" y="335320"/>
                  </a:lnTo>
                  <a:lnTo>
                    <a:pt x="22120" y="341778"/>
                  </a:lnTo>
                  <a:lnTo>
                    <a:pt x="27315" y="345310"/>
                  </a:lnTo>
                  <a:lnTo>
                    <a:pt x="32931" y="347872"/>
                  </a:lnTo>
                  <a:lnTo>
                    <a:pt x="38735" y="352318"/>
                  </a:lnTo>
                  <a:lnTo>
                    <a:pt x="41976" y="357601"/>
                  </a:lnTo>
                  <a:lnTo>
                    <a:pt x="42840" y="360399"/>
                  </a:lnTo>
                  <a:lnTo>
                    <a:pt x="44409" y="362264"/>
                  </a:lnTo>
                  <a:lnTo>
                    <a:pt x="48797" y="364337"/>
                  </a:lnTo>
                  <a:lnTo>
                    <a:pt x="87822" y="365994"/>
                  </a:lnTo>
                  <a:lnTo>
                    <a:pt x="93544" y="361254"/>
                  </a:lnTo>
                  <a:lnTo>
                    <a:pt x="96101" y="356281"/>
                  </a:lnTo>
                  <a:lnTo>
                    <a:pt x="96782" y="353566"/>
                  </a:lnTo>
                  <a:lnTo>
                    <a:pt x="105034" y="339137"/>
                  </a:lnTo>
                  <a:lnTo>
                    <a:pt x="105715" y="336183"/>
                  </a:lnTo>
                  <a:lnTo>
                    <a:pt x="113965" y="321340"/>
                  </a:lnTo>
                  <a:lnTo>
                    <a:pt x="116729" y="306463"/>
                  </a:lnTo>
                  <a:lnTo>
                    <a:pt x="122063" y="296542"/>
                  </a:lnTo>
                  <a:lnTo>
                    <a:pt x="124914" y="252958"/>
                  </a:lnTo>
                  <a:lnTo>
                    <a:pt x="124936" y="208329"/>
                  </a:lnTo>
                  <a:lnTo>
                    <a:pt x="124936" y="205261"/>
                  </a:lnTo>
                  <a:lnTo>
                    <a:pt x="124936" y="230992"/>
                  </a:lnTo>
                  <a:lnTo>
                    <a:pt x="127581" y="239186"/>
                  </a:lnTo>
                  <a:lnTo>
                    <a:pt x="131072" y="247128"/>
                  </a:lnTo>
                  <a:lnTo>
                    <a:pt x="134030" y="261763"/>
                  </a:lnTo>
                  <a:lnTo>
                    <a:pt x="139756" y="273816"/>
                  </a:lnTo>
                  <a:lnTo>
                    <a:pt x="143520" y="299604"/>
                  </a:lnTo>
                  <a:lnTo>
                    <a:pt x="148853" y="310164"/>
                  </a:lnTo>
                  <a:lnTo>
                    <a:pt x="151866" y="323435"/>
                  </a:lnTo>
                  <a:lnTo>
                    <a:pt x="153803" y="325715"/>
                  </a:lnTo>
                  <a:lnTo>
                    <a:pt x="188000" y="354981"/>
                  </a:lnTo>
                  <a:lnTo>
                    <a:pt x="205141" y="356984"/>
                  </a:lnTo>
                  <a:lnTo>
                    <a:pt x="217580" y="357054"/>
                  </a:lnTo>
                  <a:lnTo>
                    <a:pt x="219441" y="356066"/>
                  </a:lnTo>
                  <a:lnTo>
                    <a:pt x="220681" y="354415"/>
                  </a:lnTo>
                  <a:lnTo>
                    <a:pt x="223052" y="349934"/>
                  </a:lnTo>
                  <a:lnTo>
                    <a:pt x="228973" y="341833"/>
                  </a:lnTo>
                  <a:lnTo>
                    <a:pt x="232160" y="333149"/>
                  </a:lnTo>
                  <a:lnTo>
                    <a:pt x="237955" y="324292"/>
                  </a:lnTo>
                  <a:lnTo>
                    <a:pt x="248590" y="288080"/>
                  </a:lnTo>
                  <a:lnTo>
                    <a:pt x="249916" y="243574"/>
                  </a:lnTo>
                  <a:lnTo>
                    <a:pt x="249950" y="199239"/>
                  </a:lnTo>
                  <a:lnTo>
                    <a:pt x="248959" y="184515"/>
                  </a:lnTo>
                  <a:lnTo>
                    <a:pt x="242263" y="166969"/>
                  </a:lnTo>
                  <a:lnTo>
                    <a:pt x="241022" y="133823"/>
                  </a:lnTo>
                  <a:lnTo>
                    <a:pt x="241022" y="146252"/>
                  </a:lnTo>
                  <a:lnTo>
                    <a:pt x="243667" y="151915"/>
                  </a:lnTo>
                  <a:lnTo>
                    <a:pt x="247158" y="157739"/>
                  </a:lnTo>
                  <a:lnTo>
                    <a:pt x="249124" y="167588"/>
                  </a:lnTo>
                  <a:lnTo>
                    <a:pt x="250698" y="181641"/>
                  </a:lnTo>
                  <a:lnTo>
                    <a:pt x="256015" y="193522"/>
                  </a:lnTo>
                  <a:lnTo>
                    <a:pt x="259024" y="208176"/>
                  </a:lnTo>
                  <a:lnTo>
                    <a:pt x="274277" y="238939"/>
                  </a:lnTo>
                  <a:lnTo>
                    <a:pt x="276638" y="246026"/>
                  </a:lnTo>
                  <a:lnTo>
                    <a:pt x="306883" y="288860"/>
                  </a:lnTo>
                  <a:lnTo>
                    <a:pt x="310806" y="292869"/>
                  </a:lnTo>
                  <a:lnTo>
                    <a:pt x="314371" y="293807"/>
                  </a:lnTo>
                  <a:lnTo>
                    <a:pt x="343476" y="294553"/>
                  </a:lnTo>
                  <a:lnTo>
                    <a:pt x="348734" y="291910"/>
                  </a:lnTo>
                  <a:lnTo>
                    <a:pt x="351525" y="289816"/>
                  </a:lnTo>
                  <a:lnTo>
                    <a:pt x="354626" y="284843"/>
                  </a:lnTo>
                  <a:lnTo>
                    <a:pt x="355453" y="282128"/>
                  </a:lnTo>
                  <a:lnTo>
                    <a:pt x="356997" y="280318"/>
                  </a:lnTo>
                  <a:lnTo>
                    <a:pt x="361358" y="278307"/>
                  </a:lnTo>
                  <a:lnTo>
                    <a:pt x="362918" y="275786"/>
                  </a:lnTo>
                  <a:lnTo>
                    <a:pt x="368066" y="260129"/>
                  </a:lnTo>
                  <a:lnTo>
                    <a:pt x="371900" y="253459"/>
                  </a:lnTo>
                  <a:lnTo>
                    <a:pt x="374058" y="243133"/>
                  </a:lnTo>
                  <a:lnTo>
                    <a:pt x="375880" y="217017"/>
                  </a:lnTo>
                  <a:lnTo>
                    <a:pt x="383062" y="191279"/>
                  </a:lnTo>
                  <a:lnTo>
                    <a:pt x="383886" y="157646"/>
                  </a:lnTo>
                  <a:lnTo>
                    <a:pt x="381247" y="151687"/>
                  </a:lnTo>
                  <a:lnTo>
                    <a:pt x="376207" y="144517"/>
                  </a:lnTo>
                  <a:lnTo>
                    <a:pt x="374999" y="134237"/>
                  </a:lnTo>
                  <a:lnTo>
                    <a:pt x="374967" y="124896"/>
                  </a:lnTo>
                  <a:lnTo>
                    <a:pt x="375959" y="164795"/>
                  </a:lnTo>
                  <a:lnTo>
                    <a:pt x="390781" y="208104"/>
                  </a:lnTo>
                  <a:lnTo>
                    <a:pt x="408093" y="231868"/>
                  </a:lnTo>
                  <a:lnTo>
                    <a:pt x="408958" y="234905"/>
                  </a:lnTo>
                  <a:lnTo>
                    <a:pt x="410526" y="236930"/>
                  </a:lnTo>
                  <a:lnTo>
                    <a:pt x="437523" y="256355"/>
                  </a:lnTo>
                  <a:lnTo>
                    <a:pt x="452364" y="258512"/>
                  </a:lnTo>
                  <a:lnTo>
                    <a:pt x="462500" y="258796"/>
                  </a:lnTo>
                  <a:lnTo>
                    <a:pt x="473745" y="251765"/>
                  </a:lnTo>
                  <a:lnTo>
                    <a:pt x="476538" y="251146"/>
                  </a:lnTo>
                  <a:lnTo>
                    <a:pt x="478399" y="249742"/>
                  </a:lnTo>
                  <a:lnTo>
                    <a:pt x="496265" y="225022"/>
                  </a:lnTo>
                  <a:lnTo>
                    <a:pt x="501894" y="207106"/>
                  </a:lnTo>
                  <a:lnTo>
                    <a:pt x="504233" y="203514"/>
                  </a:lnTo>
                  <a:lnTo>
                    <a:pt x="507526" y="188978"/>
                  </a:lnTo>
                  <a:lnTo>
                    <a:pt x="508888" y="145644"/>
                  </a:lnTo>
                  <a:lnTo>
                    <a:pt x="508911" y="104177"/>
                  </a:lnTo>
                  <a:lnTo>
                    <a:pt x="506266" y="98157"/>
                  </a:lnTo>
                  <a:lnTo>
                    <a:pt x="502775" y="92175"/>
                  </a:lnTo>
                  <a:lnTo>
                    <a:pt x="500534" y="80250"/>
                  </a:lnTo>
                  <a:lnTo>
                    <a:pt x="500091" y="68339"/>
                  </a:lnTo>
                  <a:lnTo>
                    <a:pt x="499063" y="66355"/>
                  </a:lnTo>
                  <a:lnTo>
                    <a:pt x="497385" y="65031"/>
                  </a:lnTo>
                  <a:lnTo>
                    <a:pt x="495274" y="64150"/>
                  </a:lnTo>
                  <a:lnTo>
                    <a:pt x="493867" y="62570"/>
                  </a:lnTo>
                  <a:lnTo>
                    <a:pt x="491054" y="53463"/>
                  </a:lnTo>
                  <a:lnTo>
                    <a:pt x="491054" y="53457"/>
                  </a:lnTo>
                  <a:lnTo>
                    <a:pt x="495794" y="58197"/>
                  </a:lnTo>
                  <a:lnTo>
                    <a:pt x="498121" y="63170"/>
                  </a:lnTo>
                  <a:lnTo>
                    <a:pt x="498741" y="65885"/>
                  </a:lnTo>
                  <a:lnTo>
                    <a:pt x="505874" y="78364"/>
                  </a:lnTo>
                  <a:lnTo>
                    <a:pt x="509004" y="92365"/>
                  </a:lnTo>
                  <a:lnTo>
                    <a:pt x="514782" y="104231"/>
                  </a:lnTo>
                  <a:lnTo>
                    <a:pt x="520308" y="140291"/>
                  </a:lnTo>
                  <a:lnTo>
                    <a:pt x="523899" y="148604"/>
                  </a:lnTo>
                  <a:lnTo>
                    <a:pt x="527689" y="189296"/>
                  </a:lnTo>
                  <a:lnTo>
                    <a:pt x="529368" y="191641"/>
                  </a:lnTo>
                  <a:lnTo>
                    <a:pt x="531479" y="193204"/>
                  </a:lnTo>
                  <a:lnTo>
                    <a:pt x="532886" y="195238"/>
                  </a:lnTo>
                  <a:lnTo>
                    <a:pt x="534450" y="200145"/>
                  </a:lnTo>
                  <a:lnTo>
                    <a:pt x="535701" y="223120"/>
                  </a:lnTo>
                  <a:lnTo>
                    <a:pt x="535701" y="218379"/>
                  </a:lnTo>
                  <a:lnTo>
                    <a:pt x="533056" y="213406"/>
                  </a:lnTo>
                  <a:lnTo>
                    <a:pt x="529564" y="207889"/>
                  </a:lnTo>
                  <a:lnTo>
                    <a:pt x="527599" y="198212"/>
                  </a:lnTo>
                  <a:lnTo>
                    <a:pt x="526786" y="153706"/>
                  </a:lnTo>
                  <a:lnTo>
                    <a:pt x="525786" y="145637"/>
                  </a:lnTo>
                  <a:lnTo>
                    <a:pt x="519084" y="118536"/>
                  </a:lnTo>
                  <a:lnTo>
                    <a:pt x="517890" y="78367"/>
                  </a:lnTo>
                  <a:lnTo>
                    <a:pt x="518856" y="68496"/>
                  </a:lnTo>
                  <a:lnTo>
                    <a:pt x="524914" y="51429"/>
                  </a:lnTo>
                  <a:lnTo>
                    <a:pt x="526663" y="31782"/>
                  </a:lnTo>
                  <a:lnTo>
                    <a:pt x="529369" y="26295"/>
                  </a:lnTo>
                  <a:lnTo>
                    <a:pt x="532887" y="20548"/>
                  </a:lnTo>
                  <a:lnTo>
                    <a:pt x="534450" y="14687"/>
                  </a:lnTo>
                  <a:lnTo>
                    <a:pt x="535859" y="12727"/>
                  </a:lnTo>
                  <a:lnTo>
                    <a:pt x="537791" y="11421"/>
                  </a:lnTo>
                  <a:lnTo>
                    <a:pt x="542583" y="8977"/>
                  </a:lnTo>
                  <a:lnTo>
                    <a:pt x="550859" y="3015"/>
                  </a:lnTo>
                  <a:lnTo>
                    <a:pt x="559595" y="807"/>
                  </a:lnTo>
                  <a:lnTo>
                    <a:pt x="574407" y="0"/>
                  </a:lnTo>
                  <a:lnTo>
                    <a:pt x="580354" y="2578"/>
                  </a:lnTo>
                  <a:lnTo>
                    <a:pt x="586305" y="6039"/>
                  </a:lnTo>
                  <a:lnTo>
                    <a:pt x="605926" y="13183"/>
                  </a:lnTo>
                  <a:lnTo>
                    <a:pt x="614206" y="21005"/>
                  </a:lnTo>
                  <a:lnTo>
                    <a:pt x="636796" y="51912"/>
                  </a:lnTo>
                  <a:lnTo>
                    <a:pt x="648640" y="92235"/>
                  </a:lnTo>
                  <a:lnTo>
                    <a:pt x="658671" y="133828"/>
                  </a:lnTo>
                  <a:lnTo>
                    <a:pt x="660800" y="144739"/>
                  </a:lnTo>
                  <a:lnTo>
                    <a:pt x="669243" y="167623"/>
                  </a:lnTo>
                  <a:lnTo>
                    <a:pt x="669646" y="195920"/>
                  </a:lnTo>
                  <a:lnTo>
                    <a:pt x="678575" y="196331"/>
                  </a:lnTo>
                  <a:lnTo>
                    <a:pt x="673835" y="191590"/>
                  </a:lnTo>
                  <a:lnTo>
                    <a:pt x="671508" y="186617"/>
                  </a:lnTo>
                  <a:lnTo>
                    <a:pt x="670888" y="183902"/>
                  </a:lnTo>
                  <a:lnTo>
                    <a:pt x="660717" y="1695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03" name="SMARTInkShape-Group329"/>
          <p:cNvGrpSpPr/>
          <p:nvPr/>
        </p:nvGrpSpPr>
        <p:grpSpPr>
          <a:xfrm>
            <a:off x="7045523" y="2866430"/>
            <a:ext cx="160725" cy="544708"/>
            <a:chOff x="7045523" y="2866430"/>
            <a:chExt cx="160725" cy="544708"/>
          </a:xfrm>
        </p:grpSpPr>
        <p:sp>
          <p:nvSpPr>
            <p:cNvPr id="19701" name="SMARTInkShape-1552"/>
            <p:cNvSpPr/>
            <p:nvPr/>
          </p:nvSpPr>
          <p:spPr>
            <a:xfrm>
              <a:off x="7045523" y="2866430"/>
              <a:ext cx="8931" cy="8930"/>
            </a:xfrm>
            <a:custGeom>
              <a:avLst/>
              <a:gdLst/>
              <a:ahLst/>
              <a:cxnLst/>
              <a:rect l="0" t="0" r="0" b="0"/>
              <a:pathLst>
                <a:path w="8931" h="8930">
                  <a:moveTo>
                    <a:pt x="0" y="8929"/>
                  </a:moveTo>
                  <a:lnTo>
                    <a:pt x="893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02" name="SMARTInkShape-1553"/>
            <p:cNvSpPr/>
            <p:nvPr/>
          </p:nvSpPr>
          <p:spPr>
            <a:xfrm>
              <a:off x="7045523" y="3018234"/>
              <a:ext cx="160725" cy="392904"/>
            </a:xfrm>
            <a:custGeom>
              <a:avLst/>
              <a:gdLst/>
              <a:ahLst/>
              <a:cxnLst/>
              <a:rect l="0" t="0" r="0" b="0"/>
              <a:pathLst>
                <a:path w="160725" h="392904">
                  <a:moveTo>
                    <a:pt x="71438" y="0"/>
                  </a:moveTo>
                  <a:lnTo>
                    <a:pt x="71438" y="4741"/>
                  </a:lnTo>
                  <a:lnTo>
                    <a:pt x="74084" y="9714"/>
                  </a:lnTo>
                  <a:lnTo>
                    <a:pt x="94361" y="32773"/>
                  </a:lnTo>
                  <a:lnTo>
                    <a:pt x="109184" y="73533"/>
                  </a:lnTo>
                  <a:lnTo>
                    <a:pt x="128111" y="113232"/>
                  </a:lnTo>
                  <a:lnTo>
                    <a:pt x="140245" y="149959"/>
                  </a:lnTo>
                  <a:lnTo>
                    <a:pt x="149712" y="194430"/>
                  </a:lnTo>
                  <a:lnTo>
                    <a:pt x="158689" y="239062"/>
                  </a:lnTo>
                  <a:lnTo>
                    <a:pt x="160555" y="279287"/>
                  </a:lnTo>
                  <a:lnTo>
                    <a:pt x="160724" y="322304"/>
                  </a:lnTo>
                  <a:lnTo>
                    <a:pt x="151640" y="353259"/>
                  </a:lnTo>
                  <a:lnTo>
                    <a:pt x="144900" y="365929"/>
                  </a:lnTo>
                  <a:lnTo>
                    <a:pt x="144226" y="368969"/>
                  </a:lnTo>
                  <a:lnTo>
                    <a:pt x="138535" y="377987"/>
                  </a:lnTo>
                  <a:lnTo>
                    <a:pt x="130565" y="386943"/>
                  </a:lnTo>
                  <a:lnTo>
                    <a:pt x="124836" y="390256"/>
                  </a:lnTo>
                  <a:lnTo>
                    <a:pt x="113074" y="392383"/>
                  </a:lnTo>
                  <a:lnTo>
                    <a:pt x="77390" y="392903"/>
                  </a:lnTo>
                  <a:lnTo>
                    <a:pt x="71438" y="390259"/>
                  </a:lnTo>
                  <a:lnTo>
                    <a:pt x="56555" y="378667"/>
                  </a:lnTo>
                  <a:lnTo>
                    <a:pt x="50602" y="376656"/>
                  </a:lnTo>
                  <a:lnTo>
                    <a:pt x="44649" y="370471"/>
                  </a:lnTo>
                  <a:lnTo>
                    <a:pt x="12899" y="332434"/>
                  </a:lnTo>
                  <a:lnTo>
                    <a:pt x="931" y="288809"/>
                  </a:lnTo>
                  <a:lnTo>
                    <a:pt x="0" y="2500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08" name="SMARTInkShape-Group330"/>
          <p:cNvGrpSpPr/>
          <p:nvPr/>
        </p:nvGrpSpPr>
        <p:grpSpPr>
          <a:xfrm>
            <a:off x="383977" y="2866430"/>
            <a:ext cx="366118" cy="401682"/>
            <a:chOff x="383977" y="2866430"/>
            <a:chExt cx="366118" cy="401682"/>
          </a:xfrm>
        </p:grpSpPr>
        <p:sp>
          <p:nvSpPr>
            <p:cNvPr id="19704" name="SMARTInkShape-1554"/>
            <p:cNvSpPr/>
            <p:nvPr/>
          </p:nvSpPr>
          <p:spPr>
            <a:xfrm>
              <a:off x="473273" y="2893219"/>
              <a:ext cx="196455" cy="365962"/>
            </a:xfrm>
            <a:custGeom>
              <a:avLst/>
              <a:gdLst/>
              <a:ahLst/>
              <a:cxnLst/>
              <a:rect l="0" t="0" r="0" b="0"/>
              <a:pathLst>
                <a:path w="196455" h="365962">
                  <a:moveTo>
                    <a:pt x="196454" y="0"/>
                  </a:moveTo>
                  <a:lnTo>
                    <a:pt x="196454" y="4740"/>
                  </a:lnTo>
                  <a:lnTo>
                    <a:pt x="193808" y="9713"/>
                  </a:lnTo>
                  <a:lnTo>
                    <a:pt x="190317" y="15231"/>
                  </a:lnTo>
                  <a:lnTo>
                    <a:pt x="175204" y="55878"/>
                  </a:lnTo>
                  <a:lnTo>
                    <a:pt x="161867" y="100016"/>
                  </a:lnTo>
                  <a:lnTo>
                    <a:pt x="141028" y="138370"/>
                  </a:lnTo>
                  <a:lnTo>
                    <a:pt x="118097" y="179176"/>
                  </a:lnTo>
                  <a:lnTo>
                    <a:pt x="95331" y="223319"/>
                  </a:lnTo>
                  <a:lnTo>
                    <a:pt x="78326" y="256330"/>
                  </a:lnTo>
                  <a:lnTo>
                    <a:pt x="51005" y="300479"/>
                  </a:lnTo>
                  <a:lnTo>
                    <a:pt x="38418" y="327732"/>
                  </a:lnTo>
                  <a:lnTo>
                    <a:pt x="35927" y="335167"/>
                  </a:lnTo>
                  <a:lnTo>
                    <a:pt x="20344" y="357118"/>
                  </a:lnTo>
                  <a:lnTo>
                    <a:pt x="17903" y="365961"/>
                  </a:lnTo>
                  <a:lnTo>
                    <a:pt x="13132" y="361330"/>
                  </a:lnTo>
                  <a:lnTo>
                    <a:pt x="10798" y="356383"/>
                  </a:lnTo>
                  <a:lnTo>
                    <a:pt x="0" y="3214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05" name="SMARTInkShape-1555"/>
            <p:cNvSpPr/>
            <p:nvPr/>
          </p:nvSpPr>
          <p:spPr>
            <a:xfrm>
              <a:off x="455414" y="2937867"/>
              <a:ext cx="285628" cy="330245"/>
            </a:xfrm>
            <a:custGeom>
              <a:avLst/>
              <a:gdLst/>
              <a:ahLst/>
              <a:cxnLst/>
              <a:rect l="0" t="0" r="0" b="0"/>
              <a:pathLst>
                <a:path w="285628" h="330245">
                  <a:moveTo>
                    <a:pt x="0" y="0"/>
                  </a:moveTo>
                  <a:lnTo>
                    <a:pt x="4741" y="0"/>
                  </a:lnTo>
                  <a:lnTo>
                    <a:pt x="9714" y="2646"/>
                  </a:lnTo>
                  <a:lnTo>
                    <a:pt x="15231" y="8121"/>
                  </a:lnTo>
                  <a:lnTo>
                    <a:pt x="38709" y="50803"/>
                  </a:lnTo>
                  <a:lnTo>
                    <a:pt x="65154" y="89857"/>
                  </a:lnTo>
                  <a:lnTo>
                    <a:pt x="74598" y="102444"/>
                  </a:lnTo>
                  <a:lnTo>
                    <a:pt x="102134" y="146038"/>
                  </a:lnTo>
                  <a:lnTo>
                    <a:pt x="137004" y="189602"/>
                  </a:lnTo>
                  <a:lnTo>
                    <a:pt x="175953" y="232119"/>
                  </a:lnTo>
                  <a:lnTo>
                    <a:pt x="211704" y="273841"/>
                  </a:lnTo>
                  <a:lnTo>
                    <a:pt x="255642" y="309460"/>
                  </a:lnTo>
                  <a:lnTo>
                    <a:pt x="275043" y="328631"/>
                  </a:lnTo>
                  <a:lnTo>
                    <a:pt x="278676" y="329613"/>
                  </a:lnTo>
                  <a:lnTo>
                    <a:pt x="284353" y="330244"/>
                  </a:lnTo>
                  <a:lnTo>
                    <a:pt x="284819" y="329303"/>
                  </a:lnTo>
                  <a:lnTo>
                    <a:pt x="285627" y="317956"/>
                  </a:lnTo>
                  <a:lnTo>
                    <a:pt x="283050" y="312301"/>
                  </a:lnTo>
                  <a:lnTo>
                    <a:pt x="276820" y="3036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06" name="SMARTInkShape-1556"/>
            <p:cNvSpPr/>
            <p:nvPr/>
          </p:nvSpPr>
          <p:spPr>
            <a:xfrm>
              <a:off x="598289" y="2866430"/>
              <a:ext cx="62400" cy="389018"/>
            </a:xfrm>
            <a:custGeom>
              <a:avLst/>
              <a:gdLst/>
              <a:ahLst/>
              <a:cxnLst/>
              <a:rect l="0" t="0" r="0" b="0"/>
              <a:pathLst>
                <a:path w="62400" h="389018">
                  <a:moveTo>
                    <a:pt x="0" y="0"/>
                  </a:moveTo>
                  <a:lnTo>
                    <a:pt x="4741" y="4740"/>
                  </a:lnTo>
                  <a:lnTo>
                    <a:pt x="7068" y="9713"/>
                  </a:lnTo>
                  <a:lnTo>
                    <a:pt x="15949" y="51185"/>
                  </a:lnTo>
                  <a:lnTo>
                    <a:pt x="17748" y="91443"/>
                  </a:lnTo>
                  <a:lnTo>
                    <a:pt x="24913" y="134228"/>
                  </a:lnTo>
                  <a:lnTo>
                    <a:pt x="27534" y="178631"/>
                  </a:lnTo>
                  <a:lnTo>
                    <a:pt x="34445" y="223247"/>
                  </a:lnTo>
                  <a:lnTo>
                    <a:pt x="38197" y="260823"/>
                  </a:lnTo>
                  <a:lnTo>
                    <a:pt x="46728" y="302989"/>
                  </a:lnTo>
                  <a:lnTo>
                    <a:pt x="51549" y="321285"/>
                  </a:lnTo>
                  <a:lnTo>
                    <a:pt x="54547" y="363035"/>
                  </a:lnTo>
                  <a:lnTo>
                    <a:pt x="60641" y="375026"/>
                  </a:lnTo>
                  <a:lnTo>
                    <a:pt x="62399" y="383452"/>
                  </a:lnTo>
                  <a:lnTo>
                    <a:pt x="57735" y="388561"/>
                  </a:lnTo>
                  <a:lnTo>
                    <a:pt x="55357" y="389017"/>
                  </a:lnTo>
                  <a:lnTo>
                    <a:pt x="52780" y="388329"/>
                  </a:lnTo>
                  <a:lnTo>
                    <a:pt x="44412" y="382620"/>
                  </a:lnTo>
                  <a:lnTo>
                    <a:pt x="35719" y="3750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07" name="SMARTInkShape-1557"/>
            <p:cNvSpPr/>
            <p:nvPr/>
          </p:nvSpPr>
          <p:spPr>
            <a:xfrm>
              <a:off x="383977" y="3053953"/>
              <a:ext cx="366118" cy="53579"/>
            </a:xfrm>
            <a:custGeom>
              <a:avLst/>
              <a:gdLst/>
              <a:ahLst/>
              <a:cxnLst/>
              <a:rect l="0" t="0" r="0" b="0"/>
              <a:pathLst>
                <a:path w="366118" h="53579">
                  <a:moveTo>
                    <a:pt x="0" y="53578"/>
                  </a:moveTo>
                  <a:lnTo>
                    <a:pt x="20990" y="53578"/>
                  </a:lnTo>
                  <a:lnTo>
                    <a:pt x="63049" y="44484"/>
                  </a:lnTo>
                  <a:lnTo>
                    <a:pt x="99669" y="37069"/>
                  </a:lnTo>
                  <a:lnTo>
                    <a:pt x="143065" y="26183"/>
                  </a:lnTo>
                  <a:lnTo>
                    <a:pt x="187548" y="17963"/>
                  </a:lnTo>
                  <a:lnTo>
                    <a:pt x="225893" y="11008"/>
                  </a:lnTo>
                  <a:lnTo>
                    <a:pt x="269856" y="8211"/>
                  </a:lnTo>
                  <a:lnTo>
                    <a:pt x="308057" y="1277"/>
                  </a:lnTo>
                  <a:lnTo>
                    <a:pt x="350672" y="33"/>
                  </a:lnTo>
                  <a:lnTo>
                    <a:pt x="3661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Alcoholism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Stage One: Abuse</a:t>
            </a:r>
          </a:p>
          <a:p>
            <a:pPr eaLnBrk="1" hangingPunct="1"/>
            <a:r>
              <a:rPr lang="en-US" dirty="0" smtClean="0"/>
              <a:t>Stage Two: Dependence</a:t>
            </a:r>
          </a:p>
          <a:p>
            <a:pPr eaLnBrk="1" hangingPunct="1"/>
            <a:r>
              <a:rPr lang="en-US" dirty="0" smtClean="0"/>
              <a:t>Stage Three: </a:t>
            </a:r>
            <a:r>
              <a:rPr lang="en-US" dirty="0" smtClean="0"/>
              <a:t>Addiction</a:t>
            </a:r>
          </a:p>
          <a:p>
            <a:pPr eaLnBrk="1" hangingPunct="1"/>
            <a:r>
              <a:rPr lang="en-US" dirty="0" smtClean="0">
                <a:hlinkClick r:id="rId2"/>
              </a:rPr>
              <a:t>science of addiction</a:t>
            </a:r>
            <a:endParaRPr lang="en-US" dirty="0" smtClean="0"/>
          </a:p>
        </p:txBody>
      </p:sp>
      <p:pic>
        <p:nvPicPr>
          <p:cNvPr id="21508" name="Picture 4" descr="MC90004508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581400"/>
            <a:ext cx="3886200" cy="2819400"/>
          </a:xfrm>
          <a:prstGeom prst="rect">
            <a:avLst/>
          </a:prstGeom>
          <a:noFill/>
        </p:spPr>
      </p:pic>
      <p:grpSp>
        <p:nvGrpSpPr>
          <p:cNvPr id="22166" name="SMARTInkShape-Group337"/>
          <p:cNvGrpSpPr/>
          <p:nvPr/>
        </p:nvGrpSpPr>
        <p:grpSpPr>
          <a:xfrm>
            <a:off x="3992097" y="1607344"/>
            <a:ext cx="3732081" cy="580411"/>
            <a:chOff x="3992097" y="1607344"/>
            <a:chExt cx="3732081" cy="580411"/>
          </a:xfrm>
        </p:grpSpPr>
        <p:sp>
          <p:nvSpPr>
            <p:cNvPr id="22146" name="SMARTInkShape-1612"/>
            <p:cNvSpPr/>
            <p:nvPr/>
          </p:nvSpPr>
          <p:spPr>
            <a:xfrm>
              <a:off x="6018609" y="1830629"/>
              <a:ext cx="250033" cy="149593"/>
            </a:xfrm>
            <a:custGeom>
              <a:avLst/>
              <a:gdLst/>
              <a:ahLst/>
              <a:cxnLst/>
              <a:rect l="0" t="0" r="0" b="0"/>
              <a:pathLst>
                <a:path w="250033" h="149593">
                  <a:moveTo>
                    <a:pt x="0" y="71394"/>
                  </a:moveTo>
                  <a:lnTo>
                    <a:pt x="20991" y="71394"/>
                  </a:lnTo>
                  <a:lnTo>
                    <a:pt x="26858" y="74040"/>
                  </a:lnTo>
                  <a:lnTo>
                    <a:pt x="32774" y="77531"/>
                  </a:lnTo>
                  <a:lnTo>
                    <a:pt x="42673" y="79497"/>
                  </a:lnTo>
                  <a:lnTo>
                    <a:pt x="78787" y="80292"/>
                  </a:lnTo>
                  <a:lnTo>
                    <a:pt x="119145" y="71228"/>
                  </a:lnTo>
                  <a:lnTo>
                    <a:pt x="135954" y="64510"/>
                  </a:lnTo>
                  <a:lnTo>
                    <a:pt x="162557" y="47500"/>
                  </a:lnTo>
                  <a:lnTo>
                    <a:pt x="175177" y="29715"/>
                  </a:lnTo>
                  <a:lnTo>
                    <a:pt x="178144" y="19579"/>
                  </a:lnTo>
                  <a:lnTo>
                    <a:pt x="178461" y="13598"/>
                  </a:lnTo>
                  <a:lnTo>
                    <a:pt x="175889" y="8335"/>
                  </a:lnTo>
                  <a:lnTo>
                    <a:pt x="173814" y="5542"/>
                  </a:lnTo>
                  <a:lnTo>
                    <a:pt x="168863" y="2439"/>
                  </a:lnTo>
                  <a:lnTo>
                    <a:pt x="157850" y="693"/>
                  </a:lnTo>
                  <a:lnTo>
                    <a:pt x="118894" y="0"/>
                  </a:lnTo>
                  <a:lnTo>
                    <a:pt x="95217" y="7094"/>
                  </a:lnTo>
                  <a:lnTo>
                    <a:pt x="55313" y="22080"/>
                  </a:lnTo>
                  <a:lnTo>
                    <a:pt x="46742" y="29964"/>
                  </a:lnTo>
                  <a:lnTo>
                    <a:pt x="40618" y="39090"/>
                  </a:lnTo>
                  <a:lnTo>
                    <a:pt x="37897" y="46454"/>
                  </a:lnTo>
                  <a:lnTo>
                    <a:pt x="35911" y="73031"/>
                  </a:lnTo>
                  <a:lnTo>
                    <a:pt x="38450" y="79728"/>
                  </a:lnTo>
                  <a:lnTo>
                    <a:pt x="51954" y="101265"/>
                  </a:lnTo>
                  <a:lnTo>
                    <a:pt x="78579" y="121744"/>
                  </a:lnTo>
                  <a:lnTo>
                    <a:pt x="119506" y="139833"/>
                  </a:lnTo>
                  <a:lnTo>
                    <a:pt x="152481" y="149111"/>
                  </a:lnTo>
                  <a:lnTo>
                    <a:pt x="168973" y="149592"/>
                  </a:lnTo>
                  <a:lnTo>
                    <a:pt x="206664" y="139178"/>
                  </a:lnTo>
                  <a:lnTo>
                    <a:pt x="237841" y="124883"/>
                  </a:lnTo>
                  <a:lnTo>
                    <a:pt x="250032" y="1160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47" name="SMARTInkShape-1613"/>
            <p:cNvSpPr/>
            <p:nvPr/>
          </p:nvSpPr>
          <p:spPr>
            <a:xfrm>
              <a:off x="6340078" y="1607344"/>
              <a:ext cx="35720" cy="392907"/>
            </a:xfrm>
            <a:custGeom>
              <a:avLst/>
              <a:gdLst/>
              <a:ahLst/>
              <a:cxnLst/>
              <a:rect l="0" t="0" r="0" b="0"/>
              <a:pathLst>
                <a:path w="35720" h="392907">
                  <a:moveTo>
                    <a:pt x="35719" y="0"/>
                  </a:moveTo>
                  <a:lnTo>
                    <a:pt x="29582" y="14258"/>
                  </a:lnTo>
                  <a:lnTo>
                    <a:pt x="26953" y="56361"/>
                  </a:lnTo>
                  <a:lnTo>
                    <a:pt x="26811" y="97601"/>
                  </a:lnTo>
                  <a:lnTo>
                    <a:pt x="26792" y="135235"/>
                  </a:lnTo>
                  <a:lnTo>
                    <a:pt x="24144" y="178763"/>
                  </a:lnTo>
                  <a:lnTo>
                    <a:pt x="18687" y="217128"/>
                  </a:lnTo>
                  <a:lnTo>
                    <a:pt x="15377" y="247941"/>
                  </a:lnTo>
                  <a:lnTo>
                    <a:pt x="10840" y="269917"/>
                  </a:lnTo>
                  <a:lnTo>
                    <a:pt x="6850" y="292634"/>
                  </a:lnTo>
                  <a:lnTo>
                    <a:pt x="1353" y="318088"/>
                  </a:lnTo>
                  <a:lnTo>
                    <a:pt x="11" y="360115"/>
                  </a:lnTo>
                  <a:lnTo>
                    <a:pt x="0" y="391142"/>
                  </a:lnTo>
                  <a:lnTo>
                    <a:pt x="992" y="391730"/>
                  </a:lnTo>
                  <a:lnTo>
                    <a:pt x="8930" y="392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48" name="SMARTInkShape-1614"/>
            <p:cNvSpPr/>
            <p:nvPr/>
          </p:nvSpPr>
          <p:spPr>
            <a:xfrm>
              <a:off x="6608137" y="1625217"/>
              <a:ext cx="223075" cy="356658"/>
            </a:xfrm>
            <a:custGeom>
              <a:avLst/>
              <a:gdLst/>
              <a:ahLst/>
              <a:cxnLst/>
              <a:rect l="0" t="0" r="0" b="0"/>
              <a:pathLst>
                <a:path w="223075" h="356658">
                  <a:moveTo>
                    <a:pt x="196285" y="258947"/>
                  </a:moveTo>
                  <a:lnTo>
                    <a:pt x="196285" y="254207"/>
                  </a:lnTo>
                  <a:lnTo>
                    <a:pt x="191544" y="241778"/>
                  </a:lnTo>
                  <a:lnTo>
                    <a:pt x="178194" y="223711"/>
                  </a:lnTo>
                  <a:lnTo>
                    <a:pt x="171377" y="217490"/>
                  </a:lnTo>
                  <a:lnTo>
                    <a:pt x="145510" y="200427"/>
                  </a:lnTo>
                  <a:lnTo>
                    <a:pt x="118480" y="196964"/>
                  </a:lnTo>
                  <a:lnTo>
                    <a:pt x="77198" y="197462"/>
                  </a:lnTo>
                  <a:lnTo>
                    <a:pt x="35549" y="214533"/>
                  </a:lnTo>
                  <a:lnTo>
                    <a:pt x="16478" y="226251"/>
                  </a:lnTo>
                  <a:lnTo>
                    <a:pt x="6307" y="239889"/>
                  </a:lnTo>
                  <a:lnTo>
                    <a:pt x="1751" y="251757"/>
                  </a:lnTo>
                  <a:lnTo>
                    <a:pt x="0" y="283173"/>
                  </a:lnTo>
                  <a:lnTo>
                    <a:pt x="6994" y="306654"/>
                  </a:lnTo>
                  <a:lnTo>
                    <a:pt x="15073" y="322471"/>
                  </a:lnTo>
                  <a:lnTo>
                    <a:pt x="20827" y="326868"/>
                  </a:lnTo>
                  <a:lnTo>
                    <a:pt x="65257" y="353247"/>
                  </a:lnTo>
                  <a:lnTo>
                    <a:pt x="77315" y="356010"/>
                  </a:lnTo>
                  <a:lnTo>
                    <a:pt x="87516" y="356657"/>
                  </a:lnTo>
                  <a:lnTo>
                    <a:pt x="104416" y="352280"/>
                  </a:lnTo>
                  <a:lnTo>
                    <a:pt x="117250" y="344699"/>
                  </a:lnTo>
                  <a:lnTo>
                    <a:pt x="136613" y="326120"/>
                  </a:lnTo>
                  <a:lnTo>
                    <a:pt x="157316" y="290584"/>
                  </a:lnTo>
                  <a:lnTo>
                    <a:pt x="172437" y="249480"/>
                  </a:lnTo>
                  <a:lnTo>
                    <a:pt x="187351" y="205298"/>
                  </a:lnTo>
                  <a:lnTo>
                    <a:pt x="201245" y="160711"/>
                  </a:lnTo>
                  <a:lnTo>
                    <a:pt x="204692" y="116071"/>
                  </a:lnTo>
                  <a:lnTo>
                    <a:pt x="205146" y="71423"/>
                  </a:lnTo>
                  <a:lnTo>
                    <a:pt x="204213" y="34896"/>
                  </a:lnTo>
                  <a:lnTo>
                    <a:pt x="197111" y="12344"/>
                  </a:lnTo>
                  <a:lnTo>
                    <a:pt x="196286" y="0"/>
                  </a:lnTo>
                  <a:lnTo>
                    <a:pt x="196285" y="39204"/>
                  </a:lnTo>
                  <a:lnTo>
                    <a:pt x="193639" y="82522"/>
                  </a:lnTo>
                  <a:lnTo>
                    <a:pt x="187191" y="125287"/>
                  </a:lnTo>
                  <a:lnTo>
                    <a:pt x="175035" y="169688"/>
                  </a:lnTo>
                  <a:lnTo>
                    <a:pt x="170225" y="214304"/>
                  </a:lnTo>
                  <a:lnTo>
                    <a:pt x="164447" y="257956"/>
                  </a:lnTo>
                  <a:lnTo>
                    <a:pt x="169113" y="300717"/>
                  </a:lnTo>
                  <a:lnTo>
                    <a:pt x="169241" y="304653"/>
                  </a:lnTo>
                  <a:lnTo>
                    <a:pt x="172028" y="311672"/>
                  </a:lnTo>
                  <a:lnTo>
                    <a:pt x="175582" y="318099"/>
                  </a:lnTo>
                  <a:lnTo>
                    <a:pt x="178051" y="328571"/>
                  </a:lnTo>
                  <a:lnTo>
                    <a:pt x="179168" y="329175"/>
                  </a:lnTo>
                  <a:lnTo>
                    <a:pt x="199406" y="330337"/>
                  </a:lnTo>
                  <a:lnTo>
                    <a:pt x="205279" y="327718"/>
                  </a:lnTo>
                  <a:lnTo>
                    <a:pt x="208235" y="325630"/>
                  </a:lnTo>
                  <a:lnTo>
                    <a:pt x="223074" y="3035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49" name="SMARTInkShape-1615"/>
            <p:cNvSpPr/>
            <p:nvPr/>
          </p:nvSpPr>
          <p:spPr>
            <a:xfrm>
              <a:off x="4080867" y="1643063"/>
              <a:ext cx="26790" cy="428626"/>
            </a:xfrm>
            <a:custGeom>
              <a:avLst/>
              <a:gdLst/>
              <a:ahLst/>
              <a:cxnLst/>
              <a:rect l="0" t="0" r="0" b="0"/>
              <a:pathLst>
                <a:path w="26790" h="428626">
                  <a:moveTo>
                    <a:pt x="0" y="0"/>
                  </a:moveTo>
                  <a:lnTo>
                    <a:pt x="992" y="37181"/>
                  </a:lnTo>
                  <a:lnTo>
                    <a:pt x="8562" y="78572"/>
                  </a:lnTo>
                  <a:lnTo>
                    <a:pt x="8881" y="119671"/>
                  </a:lnTo>
                  <a:lnTo>
                    <a:pt x="8920" y="159678"/>
                  </a:lnTo>
                  <a:lnTo>
                    <a:pt x="15996" y="198175"/>
                  </a:lnTo>
                  <a:lnTo>
                    <a:pt x="17614" y="241328"/>
                  </a:lnTo>
                  <a:lnTo>
                    <a:pt x="22568" y="285779"/>
                  </a:lnTo>
                  <a:lnTo>
                    <a:pt x="26233" y="323334"/>
                  </a:lnTo>
                  <a:lnTo>
                    <a:pt x="26757" y="363968"/>
                  </a:lnTo>
                  <a:lnTo>
                    <a:pt x="26789" y="407762"/>
                  </a:lnTo>
                  <a:lnTo>
                    <a:pt x="26789" y="428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0" name="SMARTInkShape-1616"/>
            <p:cNvSpPr/>
            <p:nvPr/>
          </p:nvSpPr>
          <p:spPr>
            <a:xfrm>
              <a:off x="3992097" y="1669895"/>
              <a:ext cx="311479" cy="356961"/>
            </a:xfrm>
            <a:custGeom>
              <a:avLst/>
              <a:gdLst/>
              <a:ahLst/>
              <a:cxnLst/>
              <a:rect l="0" t="0" r="0" b="0"/>
              <a:pathLst>
                <a:path w="311479" h="356961">
                  <a:moveTo>
                    <a:pt x="35192" y="53535"/>
                  </a:moveTo>
                  <a:lnTo>
                    <a:pt x="35192" y="41106"/>
                  </a:lnTo>
                  <a:lnTo>
                    <a:pt x="39932" y="27803"/>
                  </a:lnTo>
                  <a:lnTo>
                    <a:pt x="42321" y="24474"/>
                  </a:lnTo>
                  <a:lnTo>
                    <a:pt x="65003" y="5647"/>
                  </a:lnTo>
                  <a:lnTo>
                    <a:pt x="73577" y="2486"/>
                  </a:lnTo>
                  <a:lnTo>
                    <a:pt x="114238" y="0"/>
                  </a:lnTo>
                  <a:lnTo>
                    <a:pt x="149634" y="9676"/>
                  </a:lnTo>
                  <a:lnTo>
                    <a:pt x="193920" y="29461"/>
                  </a:lnTo>
                  <a:lnTo>
                    <a:pt x="234115" y="65349"/>
                  </a:lnTo>
                  <a:lnTo>
                    <a:pt x="268659" y="109228"/>
                  </a:lnTo>
                  <a:lnTo>
                    <a:pt x="290171" y="151048"/>
                  </a:lnTo>
                  <a:lnTo>
                    <a:pt x="305927" y="188758"/>
                  </a:lnTo>
                  <a:lnTo>
                    <a:pt x="311478" y="228741"/>
                  </a:lnTo>
                  <a:lnTo>
                    <a:pt x="302887" y="264663"/>
                  </a:lnTo>
                  <a:lnTo>
                    <a:pt x="298696" y="275031"/>
                  </a:lnTo>
                  <a:lnTo>
                    <a:pt x="290880" y="283607"/>
                  </a:lnTo>
                  <a:lnTo>
                    <a:pt x="281785" y="291719"/>
                  </a:lnTo>
                  <a:lnTo>
                    <a:pt x="270093" y="306450"/>
                  </a:lnTo>
                  <a:lnTo>
                    <a:pt x="243127" y="323998"/>
                  </a:lnTo>
                  <a:lnTo>
                    <a:pt x="204016" y="339232"/>
                  </a:lnTo>
                  <a:lnTo>
                    <a:pt x="177818" y="345553"/>
                  </a:lnTo>
                  <a:lnTo>
                    <a:pt x="153850" y="350072"/>
                  </a:lnTo>
                  <a:lnTo>
                    <a:pt x="131535" y="355048"/>
                  </a:lnTo>
                  <a:lnTo>
                    <a:pt x="89389" y="356960"/>
                  </a:lnTo>
                  <a:lnTo>
                    <a:pt x="77139" y="356070"/>
                  </a:lnTo>
                  <a:lnTo>
                    <a:pt x="33990" y="348579"/>
                  </a:lnTo>
                  <a:lnTo>
                    <a:pt x="27051" y="345730"/>
                  </a:lnTo>
                  <a:lnTo>
                    <a:pt x="8472" y="332783"/>
                  </a:lnTo>
                  <a:lnTo>
                    <a:pt x="5473" y="331974"/>
                  </a:lnTo>
                  <a:lnTo>
                    <a:pt x="3473" y="329450"/>
                  </a:lnTo>
                  <a:lnTo>
                    <a:pt x="659" y="317409"/>
                  </a:lnTo>
                  <a:lnTo>
                    <a:pt x="0" y="310380"/>
                  </a:lnTo>
                  <a:lnTo>
                    <a:pt x="4370" y="296104"/>
                  </a:lnTo>
                  <a:lnTo>
                    <a:pt x="17333" y="2767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1" name="SMARTInkShape-1617"/>
            <p:cNvSpPr/>
            <p:nvPr/>
          </p:nvSpPr>
          <p:spPr>
            <a:xfrm>
              <a:off x="5241727" y="1821656"/>
              <a:ext cx="312540" cy="43255"/>
            </a:xfrm>
            <a:custGeom>
              <a:avLst/>
              <a:gdLst/>
              <a:ahLst/>
              <a:cxnLst/>
              <a:rect l="0" t="0" r="0" b="0"/>
              <a:pathLst>
                <a:path w="312540" h="43255">
                  <a:moveTo>
                    <a:pt x="0" y="0"/>
                  </a:moveTo>
                  <a:lnTo>
                    <a:pt x="40549" y="992"/>
                  </a:lnTo>
                  <a:lnTo>
                    <a:pt x="81909" y="9714"/>
                  </a:lnTo>
                  <a:lnTo>
                    <a:pt x="116542" y="18092"/>
                  </a:lnTo>
                  <a:lnTo>
                    <a:pt x="151939" y="26858"/>
                  </a:lnTo>
                  <a:lnTo>
                    <a:pt x="187563" y="33094"/>
                  </a:lnTo>
                  <a:lnTo>
                    <a:pt x="225675" y="39941"/>
                  </a:lnTo>
                  <a:lnTo>
                    <a:pt x="250752" y="43254"/>
                  </a:lnTo>
                  <a:lnTo>
                    <a:pt x="284900" y="37244"/>
                  </a:lnTo>
                  <a:lnTo>
                    <a:pt x="312539" y="267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2" name="SMARTInkShape-1618"/>
            <p:cNvSpPr/>
            <p:nvPr/>
          </p:nvSpPr>
          <p:spPr>
            <a:xfrm>
              <a:off x="5348884" y="1625203"/>
              <a:ext cx="26789" cy="383819"/>
            </a:xfrm>
            <a:custGeom>
              <a:avLst/>
              <a:gdLst/>
              <a:ahLst/>
              <a:cxnLst/>
              <a:rect l="0" t="0" r="0" b="0"/>
              <a:pathLst>
                <a:path w="26789" h="383819">
                  <a:moveTo>
                    <a:pt x="26788" y="0"/>
                  </a:moveTo>
                  <a:lnTo>
                    <a:pt x="26788" y="38174"/>
                  </a:lnTo>
                  <a:lnTo>
                    <a:pt x="26788" y="80691"/>
                  </a:lnTo>
                  <a:lnTo>
                    <a:pt x="26788" y="123279"/>
                  </a:lnTo>
                  <a:lnTo>
                    <a:pt x="26788" y="164617"/>
                  </a:lnTo>
                  <a:lnTo>
                    <a:pt x="24142" y="188674"/>
                  </a:lnTo>
                  <a:lnTo>
                    <a:pt x="19099" y="228210"/>
                  </a:lnTo>
                  <a:lnTo>
                    <a:pt x="11967" y="267108"/>
                  </a:lnTo>
                  <a:lnTo>
                    <a:pt x="9328" y="307696"/>
                  </a:lnTo>
                  <a:lnTo>
                    <a:pt x="850" y="350133"/>
                  </a:lnTo>
                  <a:lnTo>
                    <a:pt x="0" y="383818"/>
                  </a:lnTo>
                  <a:lnTo>
                    <a:pt x="8929" y="3750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3" name="SMARTInkShape-1619"/>
            <p:cNvSpPr/>
            <p:nvPr/>
          </p:nvSpPr>
          <p:spPr>
            <a:xfrm>
              <a:off x="4580930" y="1732359"/>
              <a:ext cx="17860" cy="8931"/>
            </a:xfrm>
            <a:custGeom>
              <a:avLst/>
              <a:gdLst/>
              <a:ahLst/>
              <a:cxnLst/>
              <a:rect l="0" t="0" r="0" b="0"/>
              <a:pathLst>
                <a:path w="17860" h="8931">
                  <a:moveTo>
                    <a:pt x="0" y="8930"/>
                  </a:moveTo>
                  <a:lnTo>
                    <a:pt x="0" y="10"/>
                  </a:lnTo>
                  <a:lnTo>
                    <a:pt x="178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4" name="SMARTInkShape-1620"/>
            <p:cNvSpPr/>
            <p:nvPr/>
          </p:nvSpPr>
          <p:spPr>
            <a:xfrm>
              <a:off x="7268766" y="1814135"/>
              <a:ext cx="178594" cy="166850"/>
            </a:xfrm>
            <a:custGeom>
              <a:avLst/>
              <a:gdLst/>
              <a:ahLst/>
              <a:cxnLst/>
              <a:rect l="0" t="0" r="0" b="0"/>
              <a:pathLst>
                <a:path w="178594" h="166850">
                  <a:moveTo>
                    <a:pt x="35718" y="16451"/>
                  </a:moveTo>
                  <a:lnTo>
                    <a:pt x="35718" y="37442"/>
                  </a:lnTo>
                  <a:lnTo>
                    <a:pt x="33073" y="43309"/>
                  </a:lnTo>
                  <a:lnTo>
                    <a:pt x="30978" y="46262"/>
                  </a:lnTo>
                  <a:lnTo>
                    <a:pt x="28030" y="59900"/>
                  </a:lnTo>
                  <a:lnTo>
                    <a:pt x="25869" y="90804"/>
                  </a:lnTo>
                  <a:lnTo>
                    <a:pt x="19681" y="101871"/>
                  </a:lnTo>
                  <a:lnTo>
                    <a:pt x="14369" y="108324"/>
                  </a:lnTo>
                  <a:lnTo>
                    <a:pt x="11347" y="117146"/>
                  </a:lnTo>
                  <a:lnTo>
                    <a:pt x="9011" y="126689"/>
                  </a:lnTo>
                  <a:lnTo>
                    <a:pt x="922" y="141031"/>
                  </a:lnTo>
                  <a:lnTo>
                    <a:pt x="0" y="150393"/>
                  </a:lnTo>
                  <a:lnTo>
                    <a:pt x="0" y="145655"/>
                  </a:lnTo>
                  <a:lnTo>
                    <a:pt x="2645" y="140682"/>
                  </a:lnTo>
                  <a:lnTo>
                    <a:pt x="4740" y="137967"/>
                  </a:lnTo>
                  <a:lnTo>
                    <a:pt x="7067" y="129659"/>
                  </a:lnTo>
                  <a:lnTo>
                    <a:pt x="9094" y="120344"/>
                  </a:lnTo>
                  <a:lnTo>
                    <a:pt x="32824" y="76696"/>
                  </a:lnTo>
                  <a:lnTo>
                    <a:pt x="67635" y="32074"/>
                  </a:lnTo>
                  <a:lnTo>
                    <a:pt x="83235" y="13964"/>
                  </a:lnTo>
                  <a:lnTo>
                    <a:pt x="89248" y="10385"/>
                  </a:lnTo>
                  <a:lnTo>
                    <a:pt x="95228" y="7802"/>
                  </a:lnTo>
                  <a:lnTo>
                    <a:pt x="105389" y="0"/>
                  </a:lnTo>
                  <a:lnTo>
                    <a:pt x="105978" y="523"/>
                  </a:lnTo>
                  <a:lnTo>
                    <a:pt x="107799" y="5999"/>
                  </a:lnTo>
                  <a:lnTo>
                    <a:pt x="121364" y="23524"/>
                  </a:lnTo>
                  <a:lnTo>
                    <a:pt x="132561" y="67212"/>
                  </a:lnTo>
                  <a:lnTo>
                    <a:pt x="141966" y="107741"/>
                  </a:lnTo>
                  <a:lnTo>
                    <a:pt x="142858" y="149776"/>
                  </a:lnTo>
                  <a:lnTo>
                    <a:pt x="142872" y="157440"/>
                  </a:lnTo>
                  <a:lnTo>
                    <a:pt x="150563" y="166849"/>
                  </a:lnTo>
                  <a:lnTo>
                    <a:pt x="151969" y="166326"/>
                  </a:lnTo>
                  <a:lnTo>
                    <a:pt x="178593" y="141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5" name="SMARTInkShape-1621"/>
            <p:cNvSpPr/>
            <p:nvPr/>
          </p:nvSpPr>
          <p:spPr>
            <a:xfrm>
              <a:off x="5782566" y="1799000"/>
              <a:ext cx="205447" cy="388755"/>
            </a:xfrm>
            <a:custGeom>
              <a:avLst/>
              <a:gdLst/>
              <a:ahLst/>
              <a:cxnLst/>
              <a:rect l="0" t="0" r="0" b="0"/>
              <a:pathLst>
                <a:path w="205447" h="388755">
                  <a:moveTo>
                    <a:pt x="182464" y="58375"/>
                  </a:moveTo>
                  <a:lnTo>
                    <a:pt x="182464" y="28563"/>
                  </a:lnTo>
                  <a:lnTo>
                    <a:pt x="179820" y="22636"/>
                  </a:lnTo>
                  <a:lnTo>
                    <a:pt x="170037" y="10746"/>
                  </a:lnTo>
                  <a:lnTo>
                    <a:pt x="159082" y="7441"/>
                  </a:lnTo>
                  <a:lnTo>
                    <a:pt x="146276" y="4980"/>
                  </a:lnTo>
                  <a:lnTo>
                    <a:pt x="137277" y="579"/>
                  </a:lnTo>
                  <a:lnTo>
                    <a:pt x="132495" y="0"/>
                  </a:lnTo>
                  <a:lnTo>
                    <a:pt x="92779" y="5237"/>
                  </a:lnTo>
                  <a:lnTo>
                    <a:pt x="60767" y="17153"/>
                  </a:lnTo>
                  <a:lnTo>
                    <a:pt x="42668" y="30507"/>
                  </a:lnTo>
                  <a:lnTo>
                    <a:pt x="29478" y="47031"/>
                  </a:lnTo>
                  <a:lnTo>
                    <a:pt x="25174" y="58625"/>
                  </a:lnTo>
                  <a:lnTo>
                    <a:pt x="21932" y="87633"/>
                  </a:lnTo>
                  <a:lnTo>
                    <a:pt x="24466" y="93868"/>
                  </a:lnTo>
                  <a:lnTo>
                    <a:pt x="36974" y="114092"/>
                  </a:lnTo>
                  <a:lnTo>
                    <a:pt x="51544" y="124729"/>
                  </a:lnTo>
                  <a:lnTo>
                    <a:pt x="60117" y="127553"/>
                  </a:lnTo>
                  <a:lnTo>
                    <a:pt x="103725" y="129773"/>
                  </a:lnTo>
                  <a:lnTo>
                    <a:pt x="118345" y="125060"/>
                  </a:lnTo>
                  <a:lnTo>
                    <a:pt x="133934" y="114579"/>
                  </a:lnTo>
                  <a:lnTo>
                    <a:pt x="143501" y="106888"/>
                  </a:lnTo>
                  <a:lnTo>
                    <a:pt x="149604" y="104741"/>
                  </a:lnTo>
                  <a:lnTo>
                    <a:pt x="155623" y="98495"/>
                  </a:lnTo>
                  <a:lnTo>
                    <a:pt x="161606" y="91089"/>
                  </a:lnTo>
                  <a:lnTo>
                    <a:pt x="169560" y="85927"/>
                  </a:lnTo>
                  <a:lnTo>
                    <a:pt x="182464" y="67306"/>
                  </a:lnTo>
                  <a:lnTo>
                    <a:pt x="183457" y="90657"/>
                  </a:lnTo>
                  <a:lnTo>
                    <a:pt x="191559" y="133087"/>
                  </a:lnTo>
                  <a:lnTo>
                    <a:pt x="198300" y="168824"/>
                  </a:lnTo>
                  <a:lnTo>
                    <a:pt x="199925" y="209066"/>
                  </a:lnTo>
                  <a:lnTo>
                    <a:pt x="201238" y="245678"/>
                  </a:lnTo>
                  <a:lnTo>
                    <a:pt x="205446" y="272622"/>
                  </a:lnTo>
                  <a:lnTo>
                    <a:pt x="201195" y="312587"/>
                  </a:lnTo>
                  <a:lnTo>
                    <a:pt x="195842" y="331694"/>
                  </a:lnTo>
                  <a:lnTo>
                    <a:pt x="179357" y="360203"/>
                  </a:lnTo>
                  <a:lnTo>
                    <a:pt x="175432" y="363773"/>
                  </a:lnTo>
                  <a:lnTo>
                    <a:pt x="131942" y="384967"/>
                  </a:lnTo>
                  <a:lnTo>
                    <a:pt x="99952" y="388272"/>
                  </a:lnTo>
                  <a:lnTo>
                    <a:pt x="55737" y="388754"/>
                  </a:lnTo>
                  <a:lnTo>
                    <a:pt x="28451" y="387779"/>
                  </a:lnTo>
                  <a:lnTo>
                    <a:pt x="16887" y="381644"/>
                  </a:lnTo>
                  <a:lnTo>
                    <a:pt x="7177" y="372550"/>
                  </a:lnTo>
                  <a:lnTo>
                    <a:pt x="1041" y="363042"/>
                  </a:lnTo>
                  <a:lnTo>
                    <a:pt x="0" y="357729"/>
                  </a:lnTo>
                  <a:lnTo>
                    <a:pt x="4393" y="316048"/>
                  </a:lnTo>
                  <a:lnTo>
                    <a:pt x="12801" y="281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6" name="SMARTInkShape-1622"/>
            <p:cNvSpPr/>
            <p:nvPr/>
          </p:nvSpPr>
          <p:spPr>
            <a:xfrm>
              <a:off x="4661297" y="1813177"/>
              <a:ext cx="205384" cy="177986"/>
            </a:xfrm>
            <a:custGeom>
              <a:avLst/>
              <a:gdLst/>
              <a:ahLst/>
              <a:cxnLst/>
              <a:rect l="0" t="0" r="0" b="0"/>
              <a:pathLst>
                <a:path w="205384" h="177986">
                  <a:moveTo>
                    <a:pt x="0" y="44198"/>
                  </a:moveTo>
                  <a:lnTo>
                    <a:pt x="6137" y="58456"/>
                  </a:lnTo>
                  <a:lnTo>
                    <a:pt x="8766" y="97914"/>
                  </a:lnTo>
                  <a:lnTo>
                    <a:pt x="9900" y="126568"/>
                  </a:lnTo>
                  <a:lnTo>
                    <a:pt x="17030" y="141894"/>
                  </a:lnTo>
                  <a:lnTo>
                    <a:pt x="17859" y="151353"/>
                  </a:lnTo>
                  <a:lnTo>
                    <a:pt x="13119" y="151354"/>
                  </a:lnTo>
                  <a:lnTo>
                    <a:pt x="11722" y="149370"/>
                  </a:lnTo>
                  <a:lnTo>
                    <a:pt x="10171" y="141873"/>
                  </a:lnTo>
                  <a:lnTo>
                    <a:pt x="17356" y="100284"/>
                  </a:lnTo>
                  <a:lnTo>
                    <a:pt x="18628" y="91945"/>
                  </a:lnTo>
                  <a:lnTo>
                    <a:pt x="28869" y="52961"/>
                  </a:lnTo>
                  <a:lnTo>
                    <a:pt x="36336" y="37865"/>
                  </a:lnTo>
                  <a:lnTo>
                    <a:pt x="50682" y="15583"/>
                  </a:lnTo>
                  <a:lnTo>
                    <a:pt x="68468" y="2966"/>
                  </a:lnTo>
                  <a:lnTo>
                    <a:pt x="78604" y="0"/>
                  </a:lnTo>
                  <a:lnTo>
                    <a:pt x="89849" y="6677"/>
                  </a:lnTo>
                  <a:lnTo>
                    <a:pt x="92642" y="7277"/>
                  </a:lnTo>
                  <a:lnTo>
                    <a:pt x="98390" y="13237"/>
                  </a:lnTo>
                  <a:lnTo>
                    <a:pt x="125020" y="53803"/>
                  </a:lnTo>
                  <a:lnTo>
                    <a:pt x="129978" y="65334"/>
                  </a:lnTo>
                  <a:lnTo>
                    <a:pt x="140781" y="106723"/>
                  </a:lnTo>
                  <a:lnTo>
                    <a:pt x="143785" y="145237"/>
                  </a:lnTo>
                  <a:lnTo>
                    <a:pt x="153894" y="169030"/>
                  </a:lnTo>
                  <a:lnTo>
                    <a:pt x="159383" y="176343"/>
                  </a:lnTo>
                  <a:lnTo>
                    <a:pt x="162780" y="177343"/>
                  </a:lnTo>
                  <a:lnTo>
                    <a:pt x="173044" y="177985"/>
                  </a:lnTo>
                  <a:lnTo>
                    <a:pt x="174894" y="177046"/>
                  </a:lnTo>
                  <a:lnTo>
                    <a:pt x="176127" y="175427"/>
                  </a:lnTo>
                  <a:lnTo>
                    <a:pt x="178490" y="170983"/>
                  </a:lnTo>
                  <a:lnTo>
                    <a:pt x="205383" y="1245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7" name="SMARTInkShape-1623"/>
            <p:cNvSpPr/>
            <p:nvPr/>
          </p:nvSpPr>
          <p:spPr>
            <a:xfrm>
              <a:off x="6232922" y="1785938"/>
              <a:ext cx="241102" cy="35719"/>
            </a:xfrm>
            <a:custGeom>
              <a:avLst/>
              <a:gdLst/>
              <a:ahLst/>
              <a:cxnLst/>
              <a:rect l="0" t="0" r="0" b="0"/>
              <a:pathLst>
                <a:path w="241102" h="35719">
                  <a:moveTo>
                    <a:pt x="0" y="35718"/>
                  </a:moveTo>
                  <a:lnTo>
                    <a:pt x="40139" y="35718"/>
                  </a:lnTo>
                  <a:lnTo>
                    <a:pt x="83547" y="35718"/>
                  </a:lnTo>
                  <a:lnTo>
                    <a:pt x="127096" y="35718"/>
                  </a:lnTo>
                  <a:lnTo>
                    <a:pt x="170761" y="34726"/>
                  </a:lnTo>
                  <a:lnTo>
                    <a:pt x="209716" y="23289"/>
                  </a:lnTo>
                  <a:lnTo>
                    <a:pt x="227699" y="11803"/>
                  </a:lnTo>
                  <a:lnTo>
                    <a:pt x="2411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8" name="SMARTInkShape-1624"/>
            <p:cNvSpPr/>
            <p:nvPr/>
          </p:nvSpPr>
          <p:spPr>
            <a:xfrm>
              <a:off x="4866680" y="1660922"/>
              <a:ext cx="26789" cy="321423"/>
            </a:xfrm>
            <a:custGeom>
              <a:avLst/>
              <a:gdLst/>
              <a:ahLst/>
              <a:cxnLst/>
              <a:rect l="0" t="0" r="0" b="0"/>
              <a:pathLst>
                <a:path w="26789" h="321423">
                  <a:moveTo>
                    <a:pt x="0" y="0"/>
                  </a:moveTo>
                  <a:lnTo>
                    <a:pt x="0" y="4740"/>
                  </a:lnTo>
                  <a:lnTo>
                    <a:pt x="8377" y="42304"/>
                  </a:lnTo>
                  <a:lnTo>
                    <a:pt x="11412" y="58175"/>
                  </a:lnTo>
                  <a:lnTo>
                    <a:pt x="18002" y="98832"/>
                  </a:lnTo>
                  <a:lnTo>
                    <a:pt x="25436" y="142955"/>
                  </a:lnTo>
                  <a:lnTo>
                    <a:pt x="26521" y="184746"/>
                  </a:lnTo>
                  <a:lnTo>
                    <a:pt x="26753" y="227065"/>
                  </a:lnTo>
                  <a:lnTo>
                    <a:pt x="26784" y="265748"/>
                  </a:lnTo>
                  <a:lnTo>
                    <a:pt x="26788" y="286539"/>
                  </a:lnTo>
                  <a:lnTo>
                    <a:pt x="24142" y="293708"/>
                  </a:lnTo>
                  <a:lnTo>
                    <a:pt x="20652" y="300201"/>
                  </a:lnTo>
                  <a:lnTo>
                    <a:pt x="18411" y="312453"/>
                  </a:lnTo>
                  <a:lnTo>
                    <a:pt x="17862" y="321422"/>
                  </a:lnTo>
                  <a:lnTo>
                    <a:pt x="17860" y="316714"/>
                  </a:lnTo>
                  <a:lnTo>
                    <a:pt x="8929" y="294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9" name="SMARTInkShape-1625"/>
            <p:cNvSpPr/>
            <p:nvPr/>
          </p:nvSpPr>
          <p:spPr>
            <a:xfrm>
              <a:off x="4366617" y="1794904"/>
              <a:ext cx="205384" cy="214274"/>
            </a:xfrm>
            <a:custGeom>
              <a:avLst/>
              <a:gdLst/>
              <a:ahLst/>
              <a:cxnLst/>
              <a:rect l="0" t="0" r="0" b="0"/>
              <a:pathLst>
                <a:path w="205384" h="214274">
                  <a:moveTo>
                    <a:pt x="0" y="35682"/>
                  </a:moveTo>
                  <a:lnTo>
                    <a:pt x="992" y="50932"/>
                  </a:lnTo>
                  <a:lnTo>
                    <a:pt x="15231" y="92608"/>
                  </a:lnTo>
                  <a:lnTo>
                    <a:pt x="24212" y="125640"/>
                  </a:lnTo>
                  <a:lnTo>
                    <a:pt x="28671" y="149318"/>
                  </a:lnTo>
                  <a:lnTo>
                    <a:pt x="34327" y="175096"/>
                  </a:lnTo>
                  <a:lnTo>
                    <a:pt x="35597" y="194087"/>
                  </a:lnTo>
                  <a:lnTo>
                    <a:pt x="27609" y="205374"/>
                  </a:lnTo>
                  <a:lnTo>
                    <a:pt x="26790" y="214273"/>
                  </a:lnTo>
                  <a:lnTo>
                    <a:pt x="26789" y="209534"/>
                  </a:lnTo>
                  <a:lnTo>
                    <a:pt x="18687" y="181265"/>
                  </a:lnTo>
                  <a:lnTo>
                    <a:pt x="17892" y="136759"/>
                  </a:lnTo>
                  <a:lnTo>
                    <a:pt x="26956" y="95206"/>
                  </a:lnTo>
                  <a:lnTo>
                    <a:pt x="41948" y="60486"/>
                  </a:lnTo>
                  <a:lnTo>
                    <a:pt x="65495" y="32860"/>
                  </a:lnTo>
                  <a:lnTo>
                    <a:pt x="95774" y="14860"/>
                  </a:lnTo>
                  <a:lnTo>
                    <a:pt x="135828" y="2058"/>
                  </a:lnTo>
                  <a:lnTo>
                    <a:pt x="175467" y="0"/>
                  </a:lnTo>
                  <a:lnTo>
                    <a:pt x="179850" y="2625"/>
                  </a:lnTo>
                  <a:lnTo>
                    <a:pt x="182408" y="4714"/>
                  </a:lnTo>
                  <a:lnTo>
                    <a:pt x="185250" y="9682"/>
                  </a:lnTo>
                  <a:lnTo>
                    <a:pt x="187390" y="25035"/>
                  </a:lnTo>
                  <a:lnTo>
                    <a:pt x="187523" y="69553"/>
                  </a:lnTo>
                  <a:lnTo>
                    <a:pt x="188516" y="110372"/>
                  </a:lnTo>
                  <a:lnTo>
                    <a:pt x="196085" y="145303"/>
                  </a:lnTo>
                  <a:lnTo>
                    <a:pt x="196444" y="172590"/>
                  </a:lnTo>
                  <a:lnTo>
                    <a:pt x="197439" y="174579"/>
                  </a:lnTo>
                  <a:lnTo>
                    <a:pt x="199095" y="175905"/>
                  </a:lnTo>
                  <a:lnTo>
                    <a:pt x="205383" y="1785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0" name="SMARTInkShape-1626"/>
            <p:cNvSpPr/>
            <p:nvPr/>
          </p:nvSpPr>
          <p:spPr>
            <a:xfrm>
              <a:off x="7045559" y="1839516"/>
              <a:ext cx="232137" cy="147671"/>
            </a:xfrm>
            <a:custGeom>
              <a:avLst/>
              <a:gdLst/>
              <a:ahLst/>
              <a:cxnLst/>
              <a:rect l="0" t="0" r="0" b="0"/>
              <a:pathLst>
                <a:path w="232137" h="147671">
                  <a:moveTo>
                    <a:pt x="35683" y="0"/>
                  </a:moveTo>
                  <a:lnTo>
                    <a:pt x="22380" y="13302"/>
                  </a:lnTo>
                  <a:lnTo>
                    <a:pt x="19848" y="18480"/>
                  </a:lnTo>
                  <a:lnTo>
                    <a:pt x="4556" y="60938"/>
                  </a:lnTo>
                  <a:lnTo>
                    <a:pt x="1326" y="73067"/>
                  </a:lnTo>
                  <a:lnTo>
                    <a:pt x="0" y="109730"/>
                  </a:lnTo>
                  <a:lnTo>
                    <a:pt x="2626" y="115907"/>
                  </a:lnTo>
                  <a:lnTo>
                    <a:pt x="20956" y="136911"/>
                  </a:lnTo>
                  <a:lnTo>
                    <a:pt x="26822" y="140224"/>
                  </a:lnTo>
                  <a:lnTo>
                    <a:pt x="32738" y="142689"/>
                  </a:lnTo>
                  <a:lnTo>
                    <a:pt x="38673" y="147091"/>
                  </a:lnTo>
                  <a:lnTo>
                    <a:pt x="42638" y="147670"/>
                  </a:lnTo>
                  <a:lnTo>
                    <a:pt x="68591" y="142434"/>
                  </a:lnTo>
                  <a:lnTo>
                    <a:pt x="83247" y="135909"/>
                  </a:lnTo>
                  <a:lnTo>
                    <a:pt x="110014" y="117981"/>
                  </a:lnTo>
                  <a:lnTo>
                    <a:pt x="138792" y="75484"/>
                  </a:lnTo>
                  <a:lnTo>
                    <a:pt x="141040" y="68936"/>
                  </a:lnTo>
                  <a:lnTo>
                    <a:pt x="143476" y="50511"/>
                  </a:lnTo>
                  <a:lnTo>
                    <a:pt x="151769" y="35719"/>
                  </a:lnTo>
                  <a:lnTo>
                    <a:pt x="151769" y="79168"/>
                  </a:lnTo>
                  <a:lnTo>
                    <a:pt x="151769" y="100836"/>
                  </a:lnTo>
                  <a:lnTo>
                    <a:pt x="154415" y="106993"/>
                  </a:lnTo>
                  <a:lnTo>
                    <a:pt x="172760" y="127982"/>
                  </a:lnTo>
                  <a:lnTo>
                    <a:pt x="178626" y="131295"/>
                  </a:lnTo>
                  <a:lnTo>
                    <a:pt x="190478" y="133421"/>
                  </a:lnTo>
                  <a:lnTo>
                    <a:pt x="196424" y="131066"/>
                  </a:lnTo>
                  <a:lnTo>
                    <a:pt x="217254" y="112941"/>
                  </a:lnTo>
                  <a:lnTo>
                    <a:pt x="232136" y="892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1" name="SMARTInkShape-1627"/>
            <p:cNvSpPr/>
            <p:nvPr/>
          </p:nvSpPr>
          <p:spPr>
            <a:xfrm>
              <a:off x="7483082" y="1759148"/>
              <a:ext cx="241096" cy="348259"/>
            </a:xfrm>
            <a:custGeom>
              <a:avLst/>
              <a:gdLst/>
              <a:ahLst/>
              <a:cxnLst/>
              <a:rect l="0" t="0" r="0" b="0"/>
              <a:pathLst>
                <a:path w="241096" h="348259">
                  <a:moveTo>
                    <a:pt x="133941" y="0"/>
                  </a:moveTo>
                  <a:lnTo>
                    <a:pt x="132949" y="14258"/>
                  </a:lnTo>
                  <a:lnTo>
                    <a:pt x="120638" y="51935"/>
                  </a:lnTo>
                  <a:lnTo>
                    <a:pt x="86648" y="91786"/>
                  </a:lnTo>
                  <a:lnTo>
                    <a:pt x="56057" y="110090"/>
                  </a:lnTo>
                  <a:lnTo>
                    <a:pt x="19931" y="125566"/>
                  </a:lnTo>
                  <a:lnTo>
                    <a:pt x="12825" y="130221"/>
                  </a:lnTo>
                  <a:lnTo>
                    <a:pt x="0" y="133945"/>
                  </a:lnTo>
                  <a:lnTo>
                    <a:pt x="4738" y="133945"/>
                  </a:lnTo>
                  <a:lnTo>
                    <a:pt x="33416" y="126257"/>
                  </a:lnTo>
                  <a:lnTo>
                    <a:pt x="76205" y="132813"/>
                  </a:lnTo>
                  <a:lnTo>
                    <a:pt x="116711" y="143510"/>
                  </a:lnTo>
                  <a:lnTo>
                    <a:pt x="151925" y="159647"/>
                  </a:lnTo>
                  <a:lnTo>
                    <a:pt x="180415" y="182936"/>
                  </a:lnTo>
                  <a:lnTo>
                    <a:pt x="202506" y="215171"/>
                  </a:lnTo>
                  <a:lnTo>
                    <a:pt x="222986" y="258253"/>
                  </a:lnTo>
                  <a:lnTo>
                    <a:pt x="228087" y="270553"/>
                  </a:lnTo>
                  <a:lnTo>
                    <a:pt x="239697" y="313740"/>
                  </a:lnTo>
                  <a:lnTo>
                    <a:pt x="241095" y="343651"/>
                  </a:lnTo>
                  <a:lnTo>
                    <a:pt x="240104" y="345187"/>
                  </a:lnTo>
                  <a:lnTo>
                    <a:pt x="238451" y="346211"/>
                  </a:lnTo>
                  <a:lnTo>
                    <a:pt x="232168" y="3482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2" name="SMARTInkShape-1628"/>
            <p:cNvSpPr/>
            <p:nvPr/>
          </p:nvSpPr>
          <p:spPr>
            <a:xfrm>
              <a:off x="6875859" y="1778894"/>
              <a:ext cx="151806" cy="167779"/>
            </a:xfrm>
            <a:custGeom>
              <a:avLst/>
              <a:gdLst/>
              <a:ahLst/>
              <a:cxnLst/>
              <a:rect l="0" t="0" r="0" b="0"/>
              <a:pathLst>
                <a:path w="151806" h="167779">
                  <a:moveTo>
                    <a:pt x="8930" y="33833"/>
                  </a:moveTo>
                  <a:lnTo>
                    <a:pt x="16619" y="41521"/>
                  </a:lnTo>
                  <a:lnTo>
                    <a:pt x="17845" y="85440"/>
                  </a:lnTo>
                  <a:lnTo>
                    <a:pt x="17859" y="125704"/>
                  </a:lnTo>
                  <a:lnTo>
                    <a:pt x="8766" y="155021"/>
                  </a:lnTo>
                  <a:lnTo>
                    <a:pt x="0" y="167778"/>
                  </a:lnTo>
                  <a:lnTo>
                    <a:pt x="6137" y="153520"/>
                  </a:lnTo>
                  <a:lnTo>
                    <a:pt x="13303" y="125796"/>
                  </a:lnTo>
                  <a:lnTo>
                    <a:pt x="24328" y="96299"/>
                  </a:lnTo>
                  <a:lnTo>
                    <a:pt x="28706" y="78469"/>
                  </a:lnTo>
                  <a:lnTo>
                    <a:pt x="44817" y="45407"/>
                  </a:lnTo>
                  <a:lnTo>
                    <a:pt x="82979" y="4480"/>
                  </a:lnTo>
                  <a:lnTo>
                    <a:pt x="89135" y="943"/>
                  </a:lnTo>
                  <a:lnTo>
                    <a:pt x="92165" y="0"/>
                  </a:lnTo>
                  <a:lnTo>
                    <a:pt x="95178" y="364"/>
                  </a:lnTo>
                  <a:lnTo>
                    <a:pt x="136277" y="21070"/>
                  </a:lnTo>
                  <a:lnTo>
                    <a:pt x="151805" y="249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3" name="SMARTInkShape-1629"/>
            <p:cNvSpPr/>
            <p:nvPr/>
          </p:nvSpPr>
          <p:spPr>
            <a:xfrm>
              <a:off x="4857768" y="1741289"/>
              <a:ext cx="285733" cy="302202"/>
            </a:xfrm>
            <a:custGeom>
              <a:avLst/>
              <a:gdLst/>
              <a:ahLst/>
              <a:cxnLst/>
              <a:rect l="0" t="0" r="0" b="0"/>
              <a:pathLst>
                <a:path w="285733" h="302202">
                  <a:moveTo>
                    <a:pt x="124998" y="0"/>
                  </a:moveTo>
                  <a:lnTo>
                    <a:pt x="124998" y="20117"/>
                  </a:lnTo>
                  <a:lnTo>
                    <a:pt x="120257" y="34293"/>
                  </a:lnTo>
                  <a:lnTo>
                    <a:pt x="109767" y="49732"/>
                  </a:lnTo>
                  <a:lnTo>
                    <a:pt x="73860" y="91550"/>
                  </a:lnTo>
                  <a:lnTo>
                    <a:pt x="32693" y="127611"/>
                  </a:lnTo>
                  <a:lnTo>
                    <a:pt x="0" y="151790"/>
                  </a:lnTo>
                  <a:lnTo>
                    <a:pt x="4728" y="151800"/>
                  </a:lnTo>
                  <a:lnTo>
                    <a:pt x="9698" y="149157"/>
                  </a:lnTo>
                  <a:lnTo>
                    <a:pt x="25714" y="139376"/>
                  </a:lnTo>
                  <a:lnTo>
                    <a:pt x="54123" y="128881"/>
                  </a:lnTo>
                  <a:lnTo>
                    <a:pt x="98067" y="118174"/>
                  </a:lnTo>
                  <a:lnTo>
                    <a:pt x="110052" y="118006"/>
                  </a:lnTo>
                  <a:lnTo>
                    <a:pt x="128947" y="124482"/>
                  </a:lnTo>
                  <a:lnTo>
                    <a:pt x="165426" y="149542"/>
                  </a:lnTo>
                  <a:lnTo>
                    <a:pt x="183107" y="172782"/>
                  </a:lnTo>
                  <a:lnTo>
                    <a:pt x="201271" y="208372"/>
                  </a:lnTo>
                  <a:lnTo>
                    <a:pt x="207202" y="229528"/>
                  </a:lnTo>
                  <a:lnTo>
                    <a:pt x="211142" y="237942"/>
                  </a:lnTo>
                  <a:lnTo>
                    <a:pt x="223307" y="281670"/>
                  </a:lnTo>
                  <a:lnTo>
                    <a:pt x="232239" y="294399"/>
                  </a:lnTo>
                  <a:lnTo>
                    <a:pt x="236492" y="298854"/>
                  </a:lnTo>
                  <a:lnTo>
                    <a:pt x="241688" y="301496"/>
                  </a:lnTo>
                  <a:lnTo>
                    <a:pt x="244463" y="302201"/>
                  </a:lnTo>
                  <a:lnTo>
                    <a:pt x="247305" y="301678"/>
                  </a:lnTo>
                  <a:lnTo>
                    <a:pt x="256046" y="296202"/>
                  </a:lnTo>
                  <a:lnTo>
                    <a:pt x="285732" y="2678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4" name="SMARTInkShape-1630"/>
            <p:cNvSpPr/>
            <p:nvPr/>
          </p:nvSpPr>
          <p:spPr>
            <a:xfrm>
              <a:off x="7483080" y="1669852"/>
              <a:ext cx="35707" cy="285739"/>
            </a:xfrm>
            <a:custGeom>
              <a:avLst/>
              <a:gdLst/>
              <a:ahLst/>
              <a:cxnLst/>
              <a:rect l="0" t="0" r="0" b="0"/>
              <a:pathLst>
                <a:path w="35707" h="285739">
                  <a:moveTo>
                    <a:pt x="17858" y="0"/>
                  </a:moveTo>
                  <a:lnTo>
                    <a:pt x="17858" y="4740"/>
                  </a:lnTo>
                  <a:lnTo>
                    <a:pt x="20503" y="9713"/>
                  </a:lnTo>
                  <a:lnTo>
                    <a:pt x="23994" y="15231"/>
                  </a:lnTo>
                  <a:lnTo>
                    <a:pt x="34817" y="50775"/>
                  </a:lnTo>
                  <a:lnTo>
                    <a:pt x="35638" y="90749"/>
                  </a:lnTo>
                  <a:lnTo>
                    <a:pt x="35706" y="134136"/>
                  </a:lnTo>
                  <a:lnTo>
                    <a:pt x="28648" y="178619"/>
                  </a:lnTo>
                  <a:lnTo>
                    <a:pt x="24693" y="202744"/>
                  </a:lnTo>
                  <a:lnTo>
                    <a:pt x="10569" y="246900"/>
                  </a:lnTo>
                  <a:lnTo>
                    <a:pt x="0" y="285738"/>
                  </a:lnTo>
                  <a:lnTo>
                    <a:pt x="8928" y="2678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5" name="SMARTInkShape-1631"/>
            <p:cNvSpPr/>
            <p:nvPr/>
          </p:nvSpPr>
          <p:spPr>
            <a:xfrm>
              <a:off x="5473898" y="1813372"/>
              <a:ext cx="124602" cy="177524"/>
            </a:xfrm>
            <a:custGeom>
              <a:avLst/>
              <a:gdLst/>
              <a:ahLst/>
              <a:cxnLst/>
              <a:rect l="0" t="0" r="0" b="0"/>
              <a:pathLst>
                <a:path w="124602" h="177524">
                  <a:moveTo>
                    <a:pt x="8930" y="17214"/>
                  </a:moveTo>
                  <a:lnTo>
                    <a:pt x="8930" y="54455"/>
                  </a:lnTo>
                  <a:lnTo>
                    <a:pt x="6285" y="61216"/>
                  </a:lnTo>
                  <a:lnTo>
                    <a:pt x="4190" y="64408"/>
                  </a:lnTo>
                  <a:lnTo>
                    <a:pt x="1241" y="78382"/>
                  </a:lnTo>
                  <a:lnTo>
                    <a:pt x="109" y="117348"/>
                  </a:lnTo>
                  <a:lnTo>
                    <a:pt x="1014" y="138270"/>
                  </a:lnTo>
                  <a:lnTo>
                    <a:pt x="7136" y="153734"/>
                  </a:lnTo>
                  <a:lnTo>
                    <a:pt x="12431" y="161564"/>
                  </a:lnTo>
                  <a:lnTo>
                    <a:pt x="18094" y="165705"/>
                  </a:lnTo>
                  <a:lnTo>
                    <a:pt x="23917" y="168538"/>
                  </a:lnTo>
                  <a:lnTo>
                    <a:pt x="32774" y="174719"/>
                  </a:lnTo>
                  <a:lnTo>
                    <a:pt x="41682" y="176992"/>
                  </a:lnTo>
                  <a:lnTo>
                    <a:pt x="47629" y="177523"/>
                  </a:lnTo>
                  <a:lnTo>
                    <a:pt x="53580" y="175113"/>
                  </a:lnTo>
                  <a:lnTo>
                    <a:pt x="59532" y="171727"/>
                  </a:lnTo>
                  <a:lnTo>
                    <a:pt x="79155" y="164635"/>
                  </a:lnTo>
                  <a:lnTo>
                    <a:pt x="97675" y="150974"/>
                  </a:lnTo>
                  <a:lnTo>
                    <a:pt x="103935" y="144132"/>
                  </a:lnTo>
                  <a:lnTo>
                    <a:pt x="110025" y="134476"/>
                  </a:lnTo>
                  <a:lnTo>
                    <a:pt x="121869" y="94499"/>
                  </a:lnTo>
                  <a:lnTo>
                    <a:pt x="124601" y="64825"/>
                  </a:lnTo>
                  <a:lnTo>
                    <a:pt x="117292" y="33859"/>
                  </a:lnTo>
                  <a:lnTo>
                    <a:pt x="106963" y="18949"/>
                  </a:lnTo>
                  <a:lnTo>
                    <a:pt x="96075" y="6704"/>
                  </a:lnTo>
                  <a:lnTo>
                    <a:pt x="87018" y="2621"/>
                  </a:lnTo>
                  <a:lnTo>
                    <a:pt x="65035" y="0"/>
                  </a:lnTo>
                  <a:lnTo>
                    <a:pt x="29727" y="7100"/>
                  </a:lnTo>
                  <a:lnTo>
                    <a:pt x="24779" y="9479"/>
                  </a:lnTo>
                  <a:lnTo>
                    <a:pt x="6473" y="28298"/>
                  </a:lnTo>
                  <a:lnTo>
                    <a:pt x="2877" y="39999"/>
                  </a:lnTo>
                  <a:lnTo>
                    <a:pt x="0" y="797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85" name="SMARTInkShape-Group338"/>
          <p:cNvGrpSpPr/>
          <p:nvPr/>
        </p:nvGrpSpPr>
        <p:grpSpPr>
          <a:xfrm>
            <a:off x="5054203" y="2259211"/>
            <a:ext cx="2482440" cy="531642"/>
            <a:chOff x="5054203" y="2259211"/>
            <a:chExt cx="2482440" cy="531642"/>
          </a:xfrm>
        </p:grpSpPr>
        <p:sp>
          <p:nvSpPr>
            <p:cNvPr id="22167" name="SMARTInkShape-1632"/>
            <p:cNvSpPr/>
            <p:nvPr/>
          </p:nvSpPr>
          <p:spPr>
            <a:xfrm>
              <a:off x="5288062" y="2402086"/>
              <a:ext cx="122913" cy="169629"/>
            </a:xfrm>
            <a:custGeom>
              <a:avLst/>
              <a:gdLst/>
              <a:ahLst/>
              <a:cxnLst/>
              <a:rect l="0" t="0" r="0" b="0"/>
              <a:pathLst>
                <a:path w="122913" h="169629">
                  <a:moveTo>
                    <a:pt x="69751" y="0"/>
                  </a:moveTo>
                  <a:lnTo>
                    <a:pt x="55492" y="6137"/>
                  </a:lnTo>
                  <a:lnTo>
                    <a:pt x="37250" y="8562"/>
                  </a:lnTo>
                  <a:lnTo>
                    <a:pt x="26626" y="16586"/>
                  </a:lnTo>
                  <a:lnTo>
                    <a:pt x="16580" y="26388"/>
                  </a:lnTo>
                  <a:lnTo>
                    <a:pt x="16293" y="31411"/>
                  </a:lnTo>
                  <a:lnTo>
                    <a:pt x="17245" y="32847"/>
                  </a:lnTo>
                  <a:lnTo>
                    <a:pt x="18871" y="33804"/>
                  </a:lnTo>
                  <a:lnTo>
                    <a:pt x="20949" y="34442"/>
                  </a:lnTo>
                  <a:lnTo>
                    <a:pt x="34269" y="45264"/>
                  </a:lnTo>
                  <a:lnTo>
                    <a:pt x="54558" y="62562"/>
                  </a:lnTo>
                  <a:lnTo>
                    <a:pt x="98166" y="92274"/>
                  </a:lnTo>
                  <a:lnTo>
                    <a:pt x="108046" y="101203"/>
                  </a:lnTo>
                  <a:lnTo>
                    <a:pt x="111575" y="107157"/>
                  </a:lnTo>
                  <a:lnTo>
                    <a:pt x="112516" y="110133"/>
                  </a:lnTo>
                  <a:lnTo>
                    <a:pt x="114136" y="112117"/>
                  </a:lnTo>
                  <a:lnTo>
                    <a:pt x="120164" y="115902"/>
                  </a:lnTo>
                  <a:lnTo>
                    <a:pt x="122912" y="123620"/>
                  </a:lnTo>
                  <a:lnTo>
                    <a:pt x="116207" y="134545"/>
                  </a:lnTo>
                  <a:lnTo>
                    <a:pt x="115604" y="137322"/>
                  </a:lnTo>
                  <a:lnTo>
                    <a:pt x="113218" y="139173"/>
                  </a:lnTo>
                  <a:lnTo>
                    <a:pt x="97777" y="144790"/>
                  </a:lnTo>
                  <a:lnTo>
                    <a:pt x="80137" y="155159"/>
                  </a:lnTo>
                  <a:lnTo>
                    <a:pt x="36338" y="168740"/>
                  </a:lnTo>
                  <a:lnTo>
                    <a:pt x="12335" y="169628"/>
                  </a:lnTo>
                  <a:lnTo>
                    <a:pt x="6860" y="167002"/>
                  </a:lnTo>
                  <a:lnTo>
                    <a:pt x="4011" y="164913"/>
                  </a:lnTo>
                  <a:lnTo>
                    <a:pt x="845" y="159946"/>
                  </a:lnTo>
                  <a:lnTo>
                    <a:pt x="0" y="157232"/>
                  </a:lnTo>
                  <a:lnTo>
                    <a:pt x="431" y="154431"/>
                  </a:lnTo>
                  <a:lnTo>
                    <a:pt x="7243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8" name="SMARTInkShape-1633"/>
            <p:cNvSpPr/>
            <p:nvPr/>
          </p:nvSpPr>
          <p:spPr>
            <a:xfrm>
              <a:off x="6509900" y="2456087"/>
              <a:ext cx="123615" cy="254723"/>
            </a:xfrm>
            <a:custGeom>
              <a:avLst/>
              <a:gdLst/>
              <a:ahLst/>
              <a:cxnLst/>
              <a:rect l="0" t="0" r="0" b="0"/>
              <a:pathLst>
                <a:path w="123615" h="254723">
                  <a:moveTo>
                    <a:pt x="106998" y="53155"/>
                  </a:moveTo>
                  <a:lnTo>
                    <a:pt x="106998" y="48415"/>
                  </a:lnTo>
                  <a:lnTo>
                    <a:pt x="104353" y="43441"/>
                  </a:lnTo>
                  <a:lnTo>
                    <a:pt x="102258" y="40726"/>
                  </a:lnTo>
                  <a:lnTo>
                    <a:pt x="99931" y="32418"/>
                  </a:lnTo>
                  <a:lnTo>
                    <a:pt x="97904" y="23103"/>
                  </a:lnTo>
                  <a:lnTo>
                    <a:pt x="93695" y="15655"/>
                  </a:lnTo>
                  <a:lnTo>
                    <a:pt x="88518" y="11684"/>
                  </a:lnTo>
                  <a:lnTo>
                    <a:pt x="82910" y="8926"/>
                  </a:lnTo>
                  <a:lnTo>
                    <a:pt x="77110" y="4394"/>
                  </a:lnTo>
                  <a:lnTo>
                    <a:pt x="68579" y="1718"/>
                  </a:lnTo>
                  <a:lnTo>
                    <a:pt x="51675" y="0"/>
                  </a:lnTo>
                  <a:lnTo>
                    <a:pt x="25004" y="7303"/>
                  </a:lnTo>
                  <a:lnTo>
                    <a:pt x="18302" y="13263"/>
                  </a:lnTo>
                  <a:lnTo>
                    <a:pt x="3890" y="31770"/>
                  </a:lnTo>
                  <a:lnTo>
                    <a:pt x="1041" y="41086"/>
                  </a:lnTo>
                  <a:lnTo>
                    <a:pt x="0" y="56110"/>
                  </a:lnTo>
                  <a:lnTo>
                    <a:pt x="2558" y="62076"/>
                  </a:lnTo>
                  <a:lnTo>
                    <a:pt x="12285" y="73989"/>
                  </a:lnTo>
                  <a:lnTo>
                    <a:pt x="17940" y="77298"/>
                  </a:lnTo>
                  <a:lnTo>
                    <a:pt x="23760" y="79760"/>
                  </a:lnTo>
                  <a:lnTo>
                    <a:pt x="29655" y="84162"/>
                  </a:lnTo>
                  <a:lnTo>
                    <a:pt x="38228" y="86779"/>
                  </a:lnTo>
                  <a:lnTo>
                    <a:pt x="64960" y="88751"/>
                  </a:lnTo>
                  <a:lnTo>
                    <a:pt x="71117" y="86174"/>
                  </a:lnTo>
                  <a:lnTo>
                    <a:pt x="77161" y="82713"/>
                  </a:lnTo>
                  <a:lnTo>
                    <a:pt x="86141" y="79773"/>
                  </a:lnTo>
                  <a:lnTo>
                    <a:pt x="105233" y="63726"/>
                  </a:lnTo>
                  <a:lnTo>
                    <a:pt x="106214" y="60168"/>
                  </a:lnTo>
                  <a:lnTo>
                    <a:pt x="106998" y="53156"/>
                  </a:lnTo>
                  <a:lnTo>
                    <a:pt x="111739" y="53156"/>
                  </a:lnTo>
                  <a:lnTo>
                    <a:pt x="113135" y="54148"/>
                  </a:lnTo>
                  <a:lnTo>
                    <a:pt x="114066" y="55801"/>
                  </a:lnTo>
                  <a:lnTo>
                    <a:pt x="115376" y="65515"/>
                  </a:lnTo>
                  <a:lnTo>
                    <a:pt x="116899" y="107878"/>
                  </a:lnTo>
                  <a:lnTo>
                    <a:pt x="123614" y="139234"/>
                  </a:lnTo>
                  <a:lnTo>
                    <a:pt x="116683" y="181133"/>
                  </a:lnTo>
                  <a:lnTo>
                    <a:pt x="115159" y="199003"/>
                  </a:lnTo>
                  <a:lnTo>
                    <a:pt x="106853" y="227596"/>
                  </a:lnTo>
                  <a:lnTo>
                    <a:pt x="94681" y="243500"/>
                  </a:lnTo>
                  <a:lnTo>
                    <a:pt x="88956" y="246894"/>
                  </a:lnTo>
                  <a:lnTo>
                    <a:pt x="77197" y="249072"/>
                  </a:lnTo>
                  <a:lnTo>
                    <a:pt x="64327" y="250495"/>
                  </a:lnTo>
                  <a:lnTo>
                    <a:pt x="54630" y="254302"/>
                  </a:lnTo>
                  <a:lnTo>
                    <a:pt x="50258" y="254722"/>
                  </a:lnTo>
                  <a:lnTo>
                    <a:pt x="20751" y="248788"/>
                  </a:lnTo>
                  <a:lnTo>
                    <a:pt x="5805" y="237202"/>
                  </a:lnTo>
                  <a:lnTo>
                    <a:pt x="2492" y="231527"/>
                  </a:lnTo>
                  <a:lnTo>
                    <a:pt x="627" y="220108"/>
                  </a:lnTo>
                  <a:lnTo>
                    <a:pt x="937" y="186560"/>
                  </a:lnTo>
                  <a:lnTo>
                    <a:pt x="17702" y="1424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9" name="SMARTInkShape-1634"/>
            <p:cNvSpPr/>
            <p:nvPr/>
          </p:nvSpPr>
          <p:spPr>
            <a:xfrm>
              <a:off x="7295555" y="2286000"/>
              <a:ext cx="17860" cy="285627"/>
            </a:xfrm>
            <a:custGeom>
              <a:avLst/>
              <a:gdLst/>
              <a:ahLst/>
              <a:cxnLst/>
              <a:rect l="0" t="0" r="0" b="0"/>
              <a:pathLst>
                <a:path w="17860" h="285627">
                  <a:moveTo>
                    <a:pt x="8929" y="0"/>
                  </a:moveTo>
                  <a:lnTo>
                    <a:pt x="9922" y="14258"/>
                  </a:lnTo>
                  <a:lnTo>
                    <a:pt x="15997" y="38829"/>
                  </a:lnTo>
                  <a:lnTo>
                    <a:pt x="17696" y="82502"/>
                  </a:lnTo>
                  <a:lnTo>
                    <a:pt x="17844" y="124419"/>
                  </a:lnTo>
                  <a:lnTo>
                    <a:pt x="16861" y="136657"/>
                  </a:lnTo>
                  <a:lnTo>
                    <a:pt x="9756" y="178754"/>
                  </a:lnTo>
                  <a:lnTo>
                    <a:pt x="8182" y="198595"/>
                  </a:lnTo>
                  <a:lnTo>
                    <a:pt x="848" y="235075"/>
                  </a:lnTo>
                  <a:lnTo>
                    <a:pt x="4" y="278613"/>
                  </a:lnTo>
                  <a:lnTo>
                    <a:pt x="0" y="285332"/>
                  </a:lnTo>
                  <a:lnTo>
                    <a:pt x="4740" y="285626"/>
                  </a:lnTo>
                  <a:lnTo>
                    <a:pt x="9713" y="283049"/>
                  </a:lnTo>
                  <a:lnTo>
                    <a:pt x="17859" y="276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0" name="SMARTInkShape-1635"/>
            <p:cNvSpPr/>
            <p:nvPr/>
          </p:nvSpPr>
          <p:spPr>
            <a:xfrm>
              <a:off x="7375922" y="2402086"/>
              <a:ext cx="142876" cy="167888"/>
            </a:xfrm>
            <a:custGeom>
              <a:avLst/>
              <a:gdLst/>
              <a:ahLst/>
              <a:cxnLst/>
              <a:rect l="0" t="0" r="0" b="0"/>
              <a:pathLst>
                <a:path w="142876" h="167888">
                  <a:moveTo>
                    <a:pt x="0" y="0"/>
                  </a:moveTo>
                  <a:lnTo>
                    <a:pt x="18091" y="20737"/>
                  </a:lnTo>
                  <a:lnTo>
                    <a:pt x="47301" y="63134"/>
                  </a:lnTo>
                  <a:lnTo>
                    <a:pt x="70886" y="98282"/>
                  </a:lnTo>
                  <a:lnTo>
                    <a:pt x="95228" y="138725"/>
                  </a:lnTo>
                  <a:lnTo>
                    <a:pt x="119061" y="163665"/>
                  </a:lnTo>
                  <a:lnTo>
                    <a:pt x="125015" y="166998"/>
                  </a:lnTo>
                  <a:lnTo>
                    <a:pt x="127991" y="167887"/>
                  </a:lnTo>
                  <a:lnTo>
                    <a:pt x="130969" y="167487"/>
                  </a:lnTo>
                  <a:lnTo>
                    <a:pt x="136922" y="164397"/>
                  </a:lnTo>
                  <a:lnTo>
                    <a:pt x="138906" y="162184"/>
                  </a:lnTo>
                  <a:lnTo>
                    <a:pt x="142875" y="1518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1" name="SMARTInkShape-1636"/>
            <p:cNvSpPr/>
            <p:nvPr/>
          </p:nvSpPr>
          <p:spPr>
            <a:xfrm>
              <a:off x="7456289" y="2411016"/>
              <a:ext cx="80354" cy="357188"/>
            </a:xfrm>
            <a:custGeom>
              <a:avLst/>
              <a:gdLst/>
              <a:ahLst/>
              <a:cxnLst/>
              <a:rect l="0" t="0" r="0" b="0"/>
              <a:pathLst>
                <a:path w="80354" h="357188">
                  <a:moveTo>
                    <a:pt x="71438" y="0"/>
                  </a:moveTo>
                  <a:lnTo>
                    <a:pt x="77574" y="14258"/>
                  </a:lnTo>
                  <a:lnTo>
                    <a:pt x="80204" y="53715"/>
                  </a:lnTo>
                  <a:lnTo>
                    <a:pt x="80353" y="91954"/>
                  </a:lnTo>
                  <a:lnTo>
                    <a:pt x="77718" y="116873"/>
                  </a:lnTo>
                  <a:lnTo>
                    <a:pt x="67937" y="151960"/>
                  </a:lnTo>
                  <a:lnTo>
                    <a:pt x="56451" y="193691"/>
                  </a:lnTo>
                  <a:lnTo>
                    <a:pt x="44628" y="231626"/>
                  </a:lnTo>
                  <a:lnTo>
                    <a:pt x="30755" y="275756"/>
                  </a:lnTo>
                  <a:lnTo>
                    <a:pt x="22571" y="313771"/>
                  </a:lnTo>
                  <a:lnTo>
                    <a:pt x="11661" y="340379"/>
                  </a:lnTo>
                  <a:lnTo>
                    <a:pt x="0" y="357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2" name="SMARTInkShape-1637"/>
            <p:cNvSpPr/>
            <p:nvPr/>
          </p:nvSpPr>
          <p:spPr>
            <a:xfrm>
              <a:off x="6724055" y="2419945"/>
              <a:ext cx="53579" cy="26790"/>
            </a:xfrm>
            <a:custGeom>
              <a:avLst/>
              <a:gdLst/>
              <a:ahLst/>
              <a:cxnLst/>
              <a:rect l="0" t="0" r="0" b="0"/>
              <a:pathLst>
                <a:path w="53579" h="26790">
                  <a:moveTo>
                    <a:pt x="0" y="0"/>
                  </a:moveTo>
                  <a:lnTo>
                    <a:pt x="4740" y="4741"/>
                  </a:lnTo>
                  <a:lnTo>
                    <a:pt x="9713" y="7068"/>
                  </a:lnTo>
                  <a:lnTo>
                    <a:pt x="25731" y="13303"/>
                  </a:lnTo>
                  <a:lnTo>
                    <a:pt x="44116" y="24327"/>
                  </a:lnTo>
                  <a:lnTo>
                    <a:pt x="53578" y="267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3" name="SMARTInkShape-1638"/>
            <p:cNvSpPr/>
            <p:nvPr/>
          </p:nvSpPr>
          <p:spPr>
            <a:xfrm>
              <a:off x="6831733" y="2419977"/>
              <a:ext cx="329877" cy="194646"/>
            </a:xfrm>
            <a:custGeom>
              <a:avLst/>
              <a:gdLst/>
              <a:ahLst/>
              <a:cxnLst/>
              <a:rect l="0" t="0" r="0" b="0"/>
              <a:pathLst>
                <a:path w="329877" h="194646">
                  <a:moveTo>
                    <a:pt x="97705" y="8898"/>
                  </a:moveTo>
                  <a:lnTo>
                    <a:pt x="92964" y="4157"/>
                  </a:lnTo>
                  <a:lnTo>
                    <a:pt x="87991" y="1830"/>
                  </a:lnTo>
                  <a:lnTo>
                    <a:pt x="58996" y="0"/>
                  </a:lnTo>
                  <a:lnTo>
                    <a:pt x="53050" y="2628"/>
                  </a:lnTo>
                  <a:lnTo>
                    <a:pt x="23290" y="29780"/>
                  </a:lnTo>
                  <a:lnTo>
                    <a:pt x="3447" y="59667"/>
                  </a:lnTo>
                  <a:lnTo>
                    <a:pt x="0" y="86703"/>
                  </a:lnTo>
                  <a:lnTo>
                    <a:pt x="573" y="109191"/>
                  </a:lnTo>
                  <a:lnTo>
                    <a:pt x="15732" y="149167"/>
                  </a:lnTo>
                  <a:lnTo>
                    <a:pt x="19270" y="158222"/>
                  </a:lnTo>
                  <a:lnTo>
                    <a:pt x="21602" y="162025"/>
                  </a:lnTo>
                  <a:lnTo>
                    <a:pt x="50320" y="184418"/>
                  </a:lnTo>
                  <a:lnTo>
                    <a:pt x="60439" y="190425"/>
                  </a:lnTo>
                  <a:lnTo>
                    <a:pt x="82033" y="194645"/>
                  </a:lnTo>
                  <a:lnTo>
                    <a:pt x="102542" y="191155"/>
                  </a:lnTo>
                  <a:lnTo>
                    <a:pt x="145264" y="172475"/>
                  </a:lnTo>
                  <a:lnTo>
                    <a:pt x="179930" y="154411"/>
                  </a:lnTo>
                  <a:lnTo>
                    <a:pt x="185263" y="153532"/>
                  </a:lnTo>
                  <a:lnTo>
                    <a:pt x="189812" y="150961"/>
                  </a:lnTo>
                  <a:lnTo>
                    <a:pt x="234223" y="113154"/>
                  </a:lnTo>
                  <a:lnTo>
                    <a:pt x="245461" y="101187"/>
                  </a:lnTo>
                  <a:lnTo>
                    <a:pt x="247710" y="95225"/>
                  </a:lnTo>
                  <a:lnTo>
                    <a:pt x="249495" y="50938"/>
                  </a:lnTo>
                  <a:lnTo>
                    <a:pt x="246857" y="44780"/>
                  </a:lnTo>
                  <a:lnTo>
                    <a:pt x="244765" y="41749"/>
                  </a:lnTo>
                  <a:lnTo>
                    <a:pt x="239794" y="38381"/>
                  </a:lnTo>
                  <a:lnTo>
                    <a:pt x="237079" y="37483"/>
                  </a:lnTo>
                  <a:lnTo>
                    <a:pt x="235270" y="35892"/>
                  </a:lnTo>
                  <a:lnTo>
                    <a:pt x="233258" y="31479"/>
                  </a:lnTo>
                  <a:lnTo>
                    <a:pt x="230737" y="29905"/>
                  </a:lnTo>
                  <a:lnTo>
                    <a:pt x="211674" y="27172"/>
                  </a:lnTo>
                  <a:lnTo>
                    <a:pt x="202138" y="26880"/>
                  </a:lnTo>
                  <a:lnTo>
                    <a:pt x="196044" y="29458"/>
                  </a:lnTo>
                  <a:lnTo>
                    <a:pt x="157605" y="56570"/>
                  </a:lnTo>
                  <a:lnTo>
                    <a:pt x="148415" y="70207"/>
                  </a:lnTo>
                  <a:lnTo>
                    <a:pt x="144150" y="82075"/>
                  </a:lnTo>
                  <a:lnTo>
                    <a:pt x="142510" y="101063"/>
                  </a:lnTo>
                  <a:lnTo>
                    <a:pt x="145069" y="107076"/>
                  </a:lnTo>
                  <a:lnTo>
                    <a:pt x="148522" y="113056"/>
                  </a:lnTo>
                  <a:lnTo>
                    <a:pt x="150056" y="119021"/>
                  </a:lnTo>
                  <a:lnTo>
                    <a:pt x="151456" y="121009"/>
                  </a:lnTo>
                  <a:lnTo>
                    <a:pt x="153382" y="122334"/>
                  </a:lnTo>
                  <a:lnTo>
                    <a:pt x="160834" y="124199"/>
                  </a:lnTo>
                  <a:lnTo>
                    <a:pt x="189989" y="124970"/>
                  </a:lnTo>
                  <a:lnTo>
                    <a:pt x="195936" y="122332"/>
                  </a:lnTo>
                  <a:lnTo>
                    <a:pt x="207839" y="112554"/>
                  </a:lnTo>
                  <a:lnTo>
                    <a:pt x="227681" y="84109"/>
                  </a:lnTo>
                  <a:lnTo>
                    <a:pt x="231127" y="73275"/>
                  </a:lnTo>
                  <a:lnTo>
                    <a:pt x="240576" y="62479"/>
                  </a:lnTo>
                  <a:lnTo>
                    <a:pt x="240580" y="91414"/>
                  </a:lnTo>
                  <a:lnTo>
                    <a:pt x="243225" y="97827"/>
                  </a:lnTo>
                  <a:lnTo>
                    <a:pt x="270391" y="136516"/>
                  </a:lnTo>
                  <a:lnTo>
                    <a:pt x="276318" y="140031"/>
                  </a:lnTo>
                  <a:lnTo>
                    <a:pt x="288208" y="142288"/>
                  </a:lnTo>
                  <a:lnTo>
                    <a:pt x="297136" y="142679"/>
                  </a:lnTo>
                  <a:lnTo>
                    <a:pt x="305734" y="137479"/>
                  </a:lnTo>
                  <a:lnTo>
                    <a:pt x="329876" y="1160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4" name="SMARTInkShape-1639"/>
            <p:cNvSpPr/>
            <p:nvPr/>
          </p:nvSpPr>
          <p:spPr>
            <a:xfrm>
              <a:off x="7188398" y="2277070"/>
              <a:ext cx="17861" cy="285707"/>
            </a:xfrm>
            <a:custGeom>
              <a:avLst/>
              <a:gdLst/>
              <a:ahLst/>
              <a:cxnLst/>
              <a:rect l="0" t="0" r="0" b="0"/>
              <a:pathLst>
                <a:path w="17861" h="285707">
                  <a:moveTo>
                    <a:pt x="8930" y="0"/>
                  </a:moveTo>
                  <a:lnTo>
                    <a:pt x="8930" y="12429"/>
                  </a:lnTo>
                  <a:lnTo>
                    <a:pt x="17033" y="54141"/>
                  </a:lnTo>
                  <a:lnTo>
                    <a:pt x="16622" y="73699"/>
                  </a:lnTo>
                  <a:lnTo>
                    <a:pt x="9736" y="111063"/>
                  </a:lnTo>
                  <a:lnTo>
                    <a:pt x="9001" y="154941"/>
                  </a:lnTo>
                  <a:lnTo>
                    <a:pt x="6298" y="188143"/>
                  </a:lnTo>
                  <a:lnTo>
                    <a:pt x="553" y="231443"/>
                  </a:lnTo>
                  <a:lnTo>
                    <a:pt x="7" y="274315"/>
                  </a:lnTo>
                  <a:lnTo>
                    <a:pt x="0" y="285601"/>
                  </a:lnTo>
                  <a:lnTo>
                    <a:pt x="4741" y="285706"/>
                  </a:lnTo>
                  <a:lnTo>
                    <a:pt x="9714" y="283085"/>
                  </a:lnTo>
                  <a:lnTo>
                    <a:pt x="12429" y="280997"/>
                  </a:lnTo>
                  <a:lnTo>
                    <a:pt x="15446" y="273385"/>
                  </a:lnTo>
                  <a:lnTo>
                    <a:pt x="17860" y="2589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5" name="SMARTInkShape-1640"/>
            <p:cNvSpPr/>
            <p:nvPr/>
          </p:nvSpPr>
          <p:spPr>
            <a:xfrm>
              <a:off x="5063133" y="2420352"/>
              <a:ext cx="192218" cy="160295"/>
            </a:xfrm>
            <a:custGeom>
              <a:avLst/>
              <a:gdLst/>
              <a:ahLst/>
              <a:cxnLst/>
              <a:rect l="0" t="0" r="0" b="0"/>
              <a:pathLst>
                <a:path w="192218" h="160295">
                  <a:moveTo>
                    <a:pt x="0" y="53171"/>
                  </a:moveTo>
                  <a:lnTo>
                    <a:pt x="0" y="48431"/>
                  </a:lnTo>
                  <a:lnTo>
                    <a:pt x="2645" y="43458"/>
                  </a:lnTo>
                  <a:lnTo>
                    <a:pt x="15231" y="24111"/>
                  </a:lnTo>
                  <a:lnTo>
                    <a:pt x="29811" y="13589"/>
                  </a:lnTo>
                  <a:lnTo>
                    <a:pt x="38385" y="10775"/>
                  </a:lnTo>
                  <a:lnTo>
                    <a:pt x="54368" y="6544"/>
                  </a:lnTo>
                  <a:lnTo>
                    <a:pt x="71671" y="1653"/>
                  </a:lnTo>
                  <a:lnTo>
                    <a:pt x="95296" y="0"/>
                  </a:lnTo>
                  <a:lnTo>
                    <a:pt x="113122" y="4454"/>
                  </a:lnTo>
                  <a:lnTo>
                    <a:pt x="136924" y="15840"/>
                  </a:lnTo>
                  <a:lnTo>
                    <a:pt x="175948" y="46358"/>
                  </a:lnTo>
                  <a:lnTo>
                    <a:pt x="182379" y="56096"/>
                  </a:lnTo>
                  <a:lnTo>
                    <a:pt x="189153" y="70433"/>
                  </a:lnTo>
                  <a:lnTo>
                    <a:pt x="191587" y="73609"/>
                  </a:lnTo>
                  <a:lnTo>
                    <a:pt x="192217" y="76718"/>
                  </a:lnTo>
                  <a:lnTo>
                    <a:pt x="191644" y="79783"/>
                  </a:lnTo>
                  <a:lnTo>
                    <a:pt x="189355" y="85835"/>
                  </a:lnTo>
                  <a:lnTo>
                    <a:pt x="187074" y="94820"/>
                  </a:lnTo>
                  <a:lnTo>
                    <a:pt x="175166" y="109723"/>
                  </a:lnTo>
                  <a:lnTo>
                    <a:pt x="132565" y="136515"/>
                  </a:lnTo>
                  <a:lnTo>
                    <a:pt x="117772" y="145445"/>
                  </a:lnTo>
                  <a:lnTo>
                    <a:pt x="100820" y="149634"/>
                  </a:lnTo>
                  <a:lnTo>
                    <a:pt x="78307" y="152042"/>
                  </a:lnTo>
                  <a:lnTo>
                    <a:pt x="60044" y="159041"/>
                  </a:lnTo>
                  <a:lnTo>
                    <a:pt x="24194" y="160294"/>
                  </a:lnTo>
                  <a:lnTo>
                    <a:pt x="22082" y="159313"/>
                  </a:lnTo>
                  <a:lnTo>
                    <a:pt x="20674" y="157667"/>
                  </a:lnTo>
                  <a:lnTo>
                    <a:pt x="19736" y="155577"/>
                  </a:lnTo>
                  <a:lnTo>
                    <a:pt x="18118" y="154184"/>
                  </a:lnTo>
                  <a:lnTo>
                    <a:pt x="13675" y="152636"/>
                  </a:lnTo>
                  <a:lnTo>
                    <a:pt x="12093" y="151231"/>
                  </a:lnTo>
                  <a:lnTo>
                    <a:pt x="10335" y="147024"/>
                  </a:lnTo>
                  <a:lnTo>
                    <a:pt x="17859" y="1246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6" name="SMARTInkShape-1641"/>
            <p:cNvSpPr/>
            <p:nvPr/>
          </p:nvSpPr>
          <p:spPr>
            <a:xfrm>
              <a:off x="5054203" y="2384227"/>
              <a:ext cx="42735" cy="406626"/>
            </a:xfrm>
            <a:custGeom>
              <a:avLst/>
              <a:gdLst/>
              <a:ahLst/>
              <a:cxnLst/>
              <a:rect l="0" t="0" r="0" b="0"/>
              <a:pathLst>
                <a:path w="42735" h="406626">
                  <a:moveTo>
                    <a:pt x="17860" y="0"/>
                  </a:moveTo>
                  <a:lnTo>
                    <a:pt x="17860" y="12428"/>
                  </a:lnTo>
                  <a:lnTo>
                    <a:pt x="20505" y="18091"/>
                  </a:lnTo>
                  <a:lnTo>
                    <a:pt x="22600" y="20991"/>
                  </a:lnTo>
                  <a:lnTo>
                    <a:pt x="33694" y="65392"/>
                  </a:lnTo>
                  <a:lnTo>
                    <a:pt x="36444" y="107536"/>
                  </a:lnTo>
                  <a:lnTo>
                    <a:pt x="42734" y="145595"/>
                  </a:lnTo>
                  <a:lnTo>
                    <a:pt x="41436" y="176754"/>
                  </a:lnTo>
                  <a:lnTo>
                    <a:pt x="36848" y="213949"/>
                  </a:lnTo>
                  <a:lnTo>
                    <a:pt x="33222" y="256267"/>
                  </a:lnTo>
                  <a:lnTo>
                    <a:pt x="28060" y="282241"/>
                  </a:lnTo>
                  <a:lnTo>
                    <a:pt x="25871" y="326379"/>
                  </a:lnTo>
                  <a:lnTo>
                    <a:pt x="18693" y="354197"/>
                  </a:lnTo>
                  <a:lnTo>
                    <a:pt x="17892" y="386545"/>
                  </a:lnTo>
                  <a:lnTo>
                    <a:pt x="15228" y="392725"/>
                  </a:lnTo>
                  <a:lnTo>
                    <a:pt x="10174" y="400036"/>
                  </a:lnTo>
                  <a:lnTo>
                    <a:pt x="9176" y="406625"/>
                  </a:lnTo>
                  <a:lnTo>
                    <a:pt x="9039" y="404625"/>
                  </a:lnTo>
                  <a:lnTo>
                    <a:pt x="8010" y="403695"/>
                  </a:lnTo>
                  <a:lnTo>
                    <a:pt x="4222" y="402662"/>
                  </a:lnTo>
                  <a:lnTo>
                    <a:pt x="2815" y="400402"/>
                  </a:lnTo>
                  <a:lnTo>
                    <a:pt x="0" y="3839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7" name="SMARTInkShape-1642"/>
            <p:cNvSpPr/>
            <p:nvPr/>
          </p:nvSpPr>
          <p:spPr>
            <a:xfrm>
              <a:off x="6706195" y="2473523"/>
              <a:ext cx="26682" cy="132470"/>
            </a:xfrm>
            <a:custGeom>
              <a:avLst/>
              <a:gdLst/>
              <a:ahLst/>
              <a:cxnLst/>
              <a:rect l="0" t="0" r="0" b="0"/>
              <a:pathLst>
                <a:path w="26682" h="132470">
                  <a:moveTo>
                    <a:pt x="17860" y="0"/>
                  </a:moveTo>
                  <a:lnTo>
                    <a:pt x="22600" y="4741"/>
                  </a:lnTo>
                  <a:lnTo>
                    <a:pt x="24927" y="12360"/>
                  </a:lnTo>
                  <a:lnTo>
                    <a:pt x="26681" y="55543"/>
                  </a:lnTo>
                  <a:lnTo>
                    <a:pt x="24129" y="91418"/>
                  </a:lnTo>
                  <a:lnTo>
                    <a:pt x="17693" y="118975"/>
                  </a:lnTo>
                  <a:lnTo>
                    <a:pt x="15764" y="120988"/>
                  </a:lnTo>
                  <a:lnTo>
                    <a:pt x="13486" y="122331"/>
                  </a:lnTo>
                  <a:lnTo>
                    <a:pt x="11968" y="124218"/>
                  </a:lnTo>
                  <a:lnTo>
                    <a:pt x="10280" y="128961"/>
                  </a:lnTo>
                  <a:lnTo>
                    <a:pt x="8838" y="130622"/>
                  </a:lnTo>
                  <a:lnTo>
                    <a:pt x="4589" y="132469"/>
                  </a:lnTo>
                  <a:lnTo>
                    <a:pt x="3060" y="131969"/>
                  </a:lnTo>
                  <a:lnTo>
                    <a:pt x="2040" y="130643"/>
                  </a:lnTo>
                  <a:lnTo>
                    <a:pt x="906" y="126525"/>
                  </a:lnTo>
                  <a:lnTo>
                    <a:pt x="0" y="1071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8" name="SMARTInkShape-1643"/>
            <p:cNvSpPr/>
            <p:nvPr/>
          </p:nvSpPr>
          <p:spPr>
            <a:xfrm>
              <a:off x="6322220" y="2411552"/>
              <a:ext cx="133909" cy="160076"/>
            </a:xfrm>
            <a:custGeom>
              <a:avLst/>
              <a:gdLst/>
              <a:ahLst/>
              <a:cxnLst/>
              <a:rect l="0" t="0" r="0" b="0"/>
              <a:pathLst>
                <a:path w="133909" h="160076">
                  <a:moveTo>
                    <a:pt x="44647" y="44112"/>
                  </a:moveTo>
                  <a:lnTo>
                    <a:pt x="44647" y="84639"/>
                  </a:lnTo>
                  <a:lnTo>
                    <a:pt x="44647" y="129096"/>
                  </a:lnTo>
                  <a:lnTo>
                    <a:pt x="44647" y="135791"/>
                  </a:lnTo>
                  <a:lnTo>
                    <a:pt x="47293" y="142075"/>
                  </a:lnTo>
                  <a:lnTo>
                    <a:pt x="57950" y="155471"/>
                  </a:lnTo>
                  <a:lnTo>
                    <a:pt x="63127" y="158097"/>
                  </a:lnTo>
                  <a:lnTo>
                    <a:pt x="80421" y="160014"/>
                  </a:lnTo>
                  <a:lnTo>
                    <a:pt x="83379" y="160075"/>
                  </a:lnTo>
                  <a:lnTo>
                    <a:pt x="89312" y="157498"/>
                  </a:lnTo>
                  <a:lnTo>
                    <a:pt x="95257" y="154037"/>
                  </a:lnTo>
                  <a:lnTo>
                    <a:pt x="104182" y="151097"/>
                  </a:lnTo>
                  <a:lnTo>
                    <a:pt x="119062" y="138948"/>
                  </a:lnTo>
                  <a:lnTo>
                    <a:pt x="122369" y="133225"/>
                  </a:lnTo>
                  <a:lnTo>
                    <a:pt x="124831" y="127374"/>
                  </a:lnTo>
                  <a:lnTo>
                    <a:pt x="130803" y="118502"/>
                  </a:lnTo>
                  <a:lnTo>
                    <a:pt x="133013" y="108597"/>
                  </a:lnTo>
                  <a:lnTo>
                    <a:pt x="133908" y="72481"/>
                  </a:lnTo>
                  <a:lnTo>
                    <a:pt x="126808" y="49789"/>
                  </a:lnTo>
                  <a:lnTo>
                    <a:pt x="115851" y="28844"/>
                  </a:lnTo>
                  <a:lnTo>
                    <a:pt x="95236" y="5568"/>
                  </a:lnTo>
                  <a:lnTo>
                    <a:pt x="86643" y="2177"/>
                  </a:lnTo>
                  <a:lnTo>
                    <a:pt x="64959" y="0"/>
                  </a:lnTo>
                  <a:lnTo>
                    <a:pt x="47469" y="4363"/>
                  </a:lnTo>
                  <a:lnTo>
                    <a:pt x="34459" y="11940"/>
                  </a:lnTo>
                  <a:lnTo>
                    <a:pt x="19580" y="25209"/>
                  </a:lnTo>
                  <a:lnTo>
                    <a:pt x="13662" y="38687"/>
                  </a:lnTo>
                  <a:lnTo>
                    <a:pt x="0" y="798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9" name="SMARTInkShape-1644"/>
            <p:cNvSpPr/>
            <p:nvPr/>
          </p:nvSpPr>
          <p:spPr>
            <a:xfrm>
              <a:off x="6242223" y="2259211"/>
              <a:ext cx="31563" cy="293283"/>
            </a:xfrm>
            <a:custGeom>
              <a:avLst/>
              <a:gdLst/>
              <a:ahLst/>
              <a:cxnLst/>
              <a:rect l="0" t="0" r="0" b="0"/>
              <a:pathLst>
                <a:path w="31563" h="293283">
                  <a:moveTo>
                    <a:pt x="26418" y="0"/>
                  </a:moveTo>
                  <a:lnTo>
                    <a:pt x="27410" y="39147"/>
                  </a:lnTo>
                  <a:lnTo>
                    <a:pt x="31562" y="56689"/>
                  </a:lnTo>
                  <a:lnTo>
                    <a:pt x="27000" y="99414"/>
                  </a:lnTo>
                  <a:lnTo>
                    <a:pt x="26494" y="143032"/>
                  </a:lnTo>
                  <a:lnTo>
                    <a:pt x="16714" y="187544"/>
                  </a:lnTo>
                  <a:lnTo>
                    <a:pt x="9632" y="225046"/>
                  </a:lnTo>
                  <a:lnTo>
                    <a:pt x="7661" y="254705"/>
                  </a:lnTo>
                  <a:lnTo>
                    <a:pt x="1509" y="267638"/>
                  </a:lnTo>
                  <a:lnTo>
                    <a:pt x="0" y="279747"/>
                  </a:lnTo>
                  <a:lnTo>
                    <a:pt x="869" y="281748"/>
                  </a:lnTo>
                  <a:lnTo>
                    <a:pt x="2439" y="283082"/>
                  </a:lnTo>
                  <a:lnTo>
                    <a:pt x="4479" y="283971"/>
                  </a:lnTo>
                  <a:lnTo>
                    <a:pt x="5839" y="285556"/>
                  </a:lnTo>
                  <a:lnTo>
                    <a:pt x="7350" y="289963"/>
                  </a:lnTo>
                  <a:lnTo>
                    <a:pt x="8745" y="291535"/>
                  </a:lnTo>
                  <a:lnTo>
                    <a:pt x="12941" y="293282"/>
                  </a:lnTo>
                  <a:lnTo>
                    <a:pt x="14457" y="292756"/>
                  </a:lnTo>
                  <a:lnTo>
                    <a:pt x="15466" y="291413"/>
                  </a:lnTo>
                  <a:lnTo>
                    <a:pt x="17488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0" name="SMARTInkShape-1645"/>
            <p:cNvSpPr/>
            <p:nvPr/>
          </p:nvSpPr>
          <p:spPr>
            <a:xfrm>
              <a:off x="6072188" y="2437805"/>
              <a:ext cx="98147" cy="124893"/>
            </a:xfrm>
            <a:custGeom>
              <a:avLst/>
              <a:gdLst/>
              <a:ahLst/>
              <a:cxnLst/>
              <a:rect l="0" t="0" r="0" b="0"/>
              <a:pathLst>
                <a:path w="98147" h="124893">
                  <a:moveTo>
                    <a:pt x="0" y="0"/>
                  </a:moveTo>
                  <a:lnTo>
                    <a:pt x="0" y="43114"/>
                  </a:lnTo>
                  <a:lnTo>
                    <a:pt x="9094" y="82436"/>
                  </a:lnTo>
                  <a:lnTo>
                    <a:pt x="15813" y="94099"/>
                  </a:lnTo>
                  <a:lnTo>
                    <a:pt x="29888" y="109981"/>
                  </a:lnTo>
                  <a:lnTo>
                    <a:pt x="35773" y="113372"/>
                  </a:lnTo>
                  <a:lnTo>
                    <a:pt x="38731" y="114277"/>
                  </a:lnTo>
                  <a:lnTo>
                    <a:pt x="40703" y="115872"/>
                  </a:lnTo>
                  <a:lnTo>
                    <a:pt x="44470" y="121865"/>
                  </a:lnTo>
                  <a:lnTo>
                    <a:pt x="48869" y="123615"/>
                  </a:lnTo>
                  <a:lnTo>
                    <a:pt x="65593" y="124892"/>
                  </a:lnTo>
                  <a:lnTo>
                    <a:pt x="71485" y="122315"/>
                  </a:lnTo>
                  <a:lnTo>
                    <a:pt x="84587" y="111710"/>
                  </a:lnTo>
                  <a:lnTo>
                    <a:pt x="87203" y="106534"/>
                  </a:lnTo>
                  <a:lnTo>
                    <a:pt x="87901" y="103765"/>
                  </a:lnTo>
                  <a:lnTo>
                    <a:pt x="95158" y="91199"/>
                  </a:lnTo>
                  <a:lnTo>
                    <a:pt x="98146" y="47703"/>
                  </a:lnTo>
                  <a:lnTo>
                    <a:pt x="97211" y="32875"/>
                  </a:lnTo>
                  <a:lnTo>
                    <a:pt x="91090" y="21757"/>
                  </a:lnTo>
                  <a:lnTo>
                    <a:pt x="77234" y="6074"/>
                  </a:lnTo>
                  <a:lnTo>
                    <a:pt x="68722" y="2700"/>
                  </a:lnTo>
                  <a:lnTo>
                    <a:pt x="42035" y="158"/>
                  </a:lnTo>
                  <a:lnTo>
                    <a:pt x="35880" y="2715"/>
                  </a:lnTo>
                  <a:lnTo>
                    <a:pt x="14720" y="16232"/>
                  </a:lnTo>
                  <a:lnTo>
                    <a:pt x="7204" y="25735"/>
                  </a:lnTo>
                  <a:lnTo>
                    <a:pt x="3202" y="36573"/>
                  </a:lnTo>
                  <a:lnTo>
                    <a:pt x="280" y="78580"/>
                  </a:lnTo>
                  <a:lnTo>
                    <a:pt x="1116" y="90487"/>
                  </a:lnTo>
                  <a:lnTo>
                    <a:pt x="4795" y="99086"/>
                  </a:lnTo>
                  <a:lnTo>
                    <a:pt x="7165" y="101776"/>
                  </a:lnTo>
                  <a:lnTo>
                    <a:pt x="25736" y="111188"/>
                  </a:lnTo>
                  <a:lnTo>
                    <a:pt x="37501" y="114635"/>
                  </a:lnTo>
                  <a:lnTo>
                    <a:pt x="62507" y="1160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1" name="SMARTInkShape-1646"/>
            <p:cNvSpPr/>
            <p:nvPr/>
          </p:nvSpPr>
          <p:spPr>
            <a:xfrm>
              <a:off x="5420320" y="2437805"/>
              <a:ext cx="142876" cy="89132"/>
            </a:xfrm>
            <a:custGeom>
              <a:avLst/>
              <a:gdLst/>
              <a:ahLst/>
              <a:cxnLst/>
              <a:rect l="0" t="0" r="0" b="0"/>
              <a:pathLst>
                <a:path w="142876" h="89132">
                  <a:moveTo>
                    <a:pt x="0" y="0"/>
                  </a:moveTo>
                  <a:lnTo>
                    <a:pt x="20118" y="12429"/>
                  </a:lnTo>
                  <a:lnTo>
                    <a:pt x="64594" y="55678"/>
                  </a:lnTo>
                  <a:lnTo>
                    <a:pt x="94984" y="85061"/>
                  </a:lnTo>
                  <a:lnTo>
                    <a:pt x="101085" y="87414"/>
                  </a:lnTo>
                  <a:lnTo>
                    <a:pt x="119052" y="89131"/>
                  </a:lnTo>
                  <a:lnTo>
                    <a:pt x="125011" y="86577"/>
                  </a:lnTo>
                  <a:lnTo>
                    <a:pt x="130968" y="83127"/>
                  </a:lnTo>
                  <a:lnTo>
                    <a:pt x="142875" y="80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2" name="SMARTInkShape-1647"/>
            <p:cNvSpPr/>
            <p:nvPr/>
          </p:nvSpPr>
          <p:spPr>
            <a:xfrm>
              <a:off x="5492173" y="2402086"/>
              <a:ext cx="133531" cy="302200"/>
            </a:xfrm>
            <a:custGeom>
              <a:avLst/>
              <a:gdLst/>
              <a:ahLst/>
              <a:cxnLst/>
              <a:rect l="0" t="0" r="0" b="0"/>
              <a:pathLst>
                <a:path w="133531" h="302200">
                  <a:moveTo>
                    <a:pt x="133530" y="0"/>
                  </a:moveTo>
                  <a:lnTo>
                    <a:pt x="128790" y="4741"/>
                  </a:lnTo>
                  <a:lnTo>
                    <a:pt x="126462" y="12359"/>
                  </a:lnTo>
                  <a:lnTo>
                    <a:pt x="122506" y="27805"/>
                  </a:lnTo>
                  <a:lnTo>
                    <a:pt x="118709" y="40139"/>
                  </a:lnTo>
                  <a:lnTo>
                    <a:pt x="114586" y="63818"/>
                  </a:lnTo>
                  <a:lnTo>
                    <a:pt x="99067" y="101131"/>
                  </a:lnTo>
                  <a:lnTo>
                    <a:pt x="81413" y="141685"/>
                  </a:lnTo>
                  <a:lnTo>
                    <a:pt x="64954" y="184495"/>
                  </a:lnTo>
                  <a:lnTo>
                    <a:pt x="42614" y="227033"/>
                  </a:lnTo>
                  <a:lnTo>
                    <a:pt x="20501" y="269748"/>
                  </a:lnTo>
                  <a:lnTo>
                    <a:pt x="12507" y="281560"/>
                  </a:lnTo>
                  <a:lnTo>
                    <a:pt x="10289" y="288187"/>
                  </a:lnTo>
                  <a:lnTo>
                    <a:pt x="8705" y="290351"/>
                  </a:lnTo>
                  <a:lnTo>
                    <a:pt x="6658" y="291794"/>
                  </a:lnTo>
                  <a:lnTo>
                    <a:pt x="4300" y="292756"/>
                  </a:lnTo>
                  <a:lnTo>
                    <a:pt x="2728" y="294389"/>
                  </a:lnTo>
                  <a:lnTo>
                    <a:pt x="0" y="302199"/>
                  </a:lnTo>
                  <a:lnTo>
                    <a:pt x="4448" y="298451"/>
                  </a:lnTo>
                  <a:lnTo>
                    <a:pt x="6707" y="293710"/>
                  </a:lnTo>
                  <a:lnTo>
                    <a:pt x="7309" y="291057"/>
                  </a:lnTo>
                  <a:lnTo>
                    <a:pt x="26374" y="2589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3" name="SMARTInkShape-1648"/>
            <p:cNvSpPr/>
            <p:nvPr/>
          </p:nvSpPr>
          <p:spPr>
            <a:xfrm>
              <a:off x="5644131" y="2437824"/>
              <a:ext cx="258393" cy="160583"/>
            </a:xfrm>
            <a:custGeom>
              <a:avLst/>
              <a:gdLst/>
              <a:ahLst/>
              <a:cxnLst/>
              <a:rect l="0" t="0" r="0" b="0"/>
              <a:pathLst>
                <a:path w="258393" h="160583">
                  <a:moveTo>
                    <a:pt x="142307" y="17840"/>
                  </a:moveTo>
                  <a:lnTo>
                    <a:pt x="142307" y="2463"/>
                  </a:lnTo>
                  <a:lnTo>
                    <a:pt x="141314" y="1636"/>
                  </a:lnTo>
                  <a:lnTo>
                    <a:pt x="137566" y="716"/>
                  </a:lnTo>
                  <a:lnTo>
                    <a:pt x="99192" y="0"/>
                  </a:lnTo>
                  <a:lnTo>
                    <a:pt x="76537" y="7114"/>
                  </a:lnTo>
                  <a:lnTo>
                    <a:pt x="41079" y="24889"/>
                  </a:lnTo>
                  <a:lnTo>
                    <a:pt x="16075" y="46378"/>
                  </a:lnTo>
                  <a:lnTo>
                    <a:pt x="5906" y="60912"/>
                  </a:lnTo>
                  <a:lnTo>
                    <a:pt x="1350" y="77786"/>
                  </a:lnTo>
                  <a:lnTo>
                    <a:pt x="0" y="95354"/>
                  </a:lnTo>
                  <a:lnTo>
                    <a:pt x="4341" y="113126"/>
                  </a:lnTo>
                  <a:lnTo>
                    <a:pt x="11911" y="126220"/>
                  </a:lnTo>
                  <a:lnTo>
                    <a:pt x="29494" y="144677"/>
                  </a:lnTo>
                  <a:lnTo>
                    <a:pt x="51444" y="155590"/>
                  </a:lnTo>
                  <a:lnTo>
                    <a:pt x="68310" y="159197"/>
                  </a:lnTo>
                  <a:lnTo>
                    <a:pt x="111336" y="160582"/>
                  </a:lnTo>
                  <a:lnTo>
                    <a:pt x="134784" y="155935"/>
                  </a:lnTo>
                  <a:lnTo>
                    <a:pt x="179390" y="127292"/>
                  </a:lnTo>
                  <a:lnTo>
                    <a:pt x="205892" y="104026"/>
                  </a:lnTo>
                  <a:lnTo>
                    <a:pt x="238386" y="62480"/>
                  </a:lnTo>
                  <a:lnTo>
                    <a:pt x="258392" y="267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4" name="SMARTInkShape-1649"/>
            <p:cNvSpPr/>
            <p:nvPr/>
          </p:nvSpPr>
          <p:spPr>
            <a:xfrm>
              <a:off x="5875734" y="2312789"/>
              <a:ext cx="169665" cy="241093"/>
            </a:xfrm>
            <a:custGeom>
              <a:avLst/>
              <a:gdLst/>
              <a:ahLst/>
              <a:cxnLst/>
              <a:rect l="0" t="0" r="0" b="0"/>
              <a:pathLst>
                <a:path w="169665" h="241093">
                  <a:moveTo>
                    <a:pt x="8930" y="0"/>
                  </a:moveTo>
                  <a:lnTo>
                    <a:pt x="16619" y="7689"/>
                  </a:lnTo>
                  <a:lnTo>
                    <a:pt x="25941" y="42911"/>
                  </a:lnTo>
                  <a:lnTo>
                    <a:pt x="25723" y="83791"/>
                  </a:lnTo>
                  <a:lnTo>
                    <a:pt x="19091" y="125466"/>
                  </a:lnTo>
                  <a:lnTo>
                    <a:pt x="10954" y="167078"/>
                  </a:lnTo>
                  <a:lnTo>
                    <a:pt x="6884" y="186757"/>
                  </a:lnTo>
                  <a:lnTo>
                    <a:pt x="2041" y="205156"/>
                  </a:lnTo>
                  <a:lnTo>
                    <a:pt x="0" y="241092"/>
                  </a:lnTo>
                  <a:lnTo>
                    <a:pt x="993" y="209065"/>
                  </a:lnTo>
                  <a:lnTo>
                    <a:pt x="9094" y="168395"/>
                  </a:lnTo>
                  <a:lnTo>
                    <a:pt x="28706" y="125649"/>
                  </a:lnTo>
                  <a:lnTo>
                    <a:pt x="39074" y="113234"/>
                  </a:lnTo>
                  <a:lnTo>
                    <a:pt x="44817" y="109858"/>
                  </a:lnTo>
                  <a:lnTo>
                    <a:pt x="56588" y="107690"/>
                  </a:lnTo>
                  <a:lnTo>
                    <a:pt x="65495" y="107314"/>
                  </a:lnTo>
                  <a:lnTo>
                    <a:pt x="71443" y="109872"/>
                  </a:lnTo>
                  <a:lnTo>
                    <a:pt x="89298" y="122608"/>
                  </a:lnTo>
                  <a:lnTo>
                    <a:pt x="92275" y="123411"/>
                  </a:lnTo>
                  <a:lnTo>
                    <a:pt x="94259" y="125930"/>
                  </a:lnTo>
                  <a:lnTo>
                    <a:pt x="100088" y="141586"/>
                  </a:lnTo>
                  <a:lnTo>
                    <a:pt x="102445" y="144992"/>
                  </a:lnTo>
                  <a:lnTo>
                    <a:pt x="105760" y="159267"/>
                  </a:lnTo>
                  <a:lnTo>
                    <a:pt x="107102" y="202796"/>
                  </a:lnTo>
                  <a:lnTo>
                    <a:pt x="107156" y="236635"/>
                  </a:lnTo>
                  <a:lnTo>
                    <a:pt x="108148" y="238124"/>
                  </a:lnTo>
                  <a:lnTo>
                    <a:pt x="109802" y="239116"/>
                  </a:lnTo>
                  <a:lnTo>
                    <a:pt x="111897" y="239778"/>
                  </a:lnTo>
                  <a:lnTo>
                    <a:pt x="114286" y="239227"/>
                  </a:lnTo>
                  <a:lnTo>
                    <a:pt x="119585" y="235969"/>
                  </a:lnTo>
                  <a:lnTo>
                    <a:pt x="121396" y="233711"/>
                  </a:lnTo>
                  <a:lnTo>
                    <a:pt x="126947" y="222958"/>
                  </a:lnTo>
                  <a:lnTo>
                    <a:pt x="157781" y="181402"/>
                  </a:lnTo>
                  <a:lnTo>
                    <a:pt x="169664" y="1607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98" name="SMARTInkShape-Group339"/>
          <p:cNvGrpSpPr/>
          <p:nvPr/>
        </p:nvGrpSpPr>
        <p:grpSpPr>
          <a:xfrm>
            <a:off x="4795242" y="2759273"/>
            <a:ext cx="2714245" cy="669202"/>
            <a:chOff x="4795242" y="2759273"/>
            <a:chExt cx="2714245" cy="669202"/>
          </a:xfrm>
        </p:grpSpPr>
        <p:sp>
          <p:nvSpPr>
            <p:cNvPr id="22186" name="SMARTInkShape-1650"/>
            <p:cNvSpPr/>
            <p:nvPr/>
          </p:nvSpPr>
          <p:spPr>
            <a:xfrm>
              <a:off x="6813352" y="3107531"/>
              <a:ext cx="26757" cy="98070"/>
            </a:xfrm>
            <a:custGeom>
              <a:avLst/>
              <a:gdLst/>
              <a:ahLst/>
              <a:cxnLst/>
              <a:rect l="0" t="0" r="0" b="0"/>
              <a:pathLst>
                <a:path w="26757" h="98070">
                  <a:moveTo>
                    <a:pt x="17859" y="0"/>
                  </a:moveTo>
                  <a:lnTo>
                    <a:pt x="24927" y="16782"/>
                  </a:lnTo>
                  <a:lnTo>
                    <a:pt x="26756" y="60909"/>
                  </a:lnTo>
                  <a:lnTo>
                    <a:pt x="24128" y="69404"/>
                  </a:lnTo>
                  <a:lnTo>
                    <a:pt x="20646" y="76487"/>
                  </a:lnTo>
                  <a:lnTo>
                    <a:pt x="18226" y="92155"/>
                  </a:lnTo>
                  <a:lnTo>
                    <a:pt x="17112" y="94179"/>
                  </a:lnTo>
                  <a:lnTo>
                    <a:pt x="15376" y="95528"/>
                  </a:lnTo>
                  <a:lnTo>
                    <a:pt x="10802" y="97027"/>
                  </a:lnTo>
                  <a:lnTo>
                    <a:pt x="1618" y="98069"/>
                  </a:lnTo>
                  <a:lnTo>
                    <a:pt x="1079" y="97129"/>
                  </a:lnTo>
                  <a:lnTo>
                    <a:pt x="0" y="892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7" name="SMARTInkShape-1651"/>
            <p:cNvSpPr/>
            <p:nvPr/>
          </p:nvSpPr>
          <p:spPr>
            <a:xfrm>
              <a:off x="5125641" y="2759273"/>
              <a:ext cx="205382" cy="214314"/>
            </a:xfrm>
            <a:custGeom>
              <a:avLst/>
              <a:gdLst/>
              <a:ahLst/>
              <a:cxnLst/>
              <a:rect l="0" t="0" r="0" b="0"/>
              <a:pathLst>
                <a:path w="205382" h="214314">
                  <a:moveTo>
                    <a:pt x="0" y="26790"/>
                  </a:moveTo>
                  <a:lnTo>
                    <a:pt x="39096" y="26790"/>
                  </a:lnTo>
                  <a:lnTo>
                    <a:pt x="44826" y="24144"/>
                  </a:lnTo>
                  <a:lnTo>
                    <a:pt x="47742" y="22049"/>
                  </a:lnTo>
                  <a:lnTo>
                    <a:pt x="61330" y="19101"/>
                  </a:lnTo>
                  <a:lnTo>
                    <a:pt x="96170" y="16889"/>
                  </a:lnTo>
                  <a:lnTo>
                    <a:pt x="117811" y="10174"/>
                  </a:lnTo>
                  <a:lnTo>
                    <a:pt x="148919" y="8011"/>
                  </a:lnTo>
                  <a:lnTo>
                    <a:pt x="174711" y="834"/>
                  </a:lnTo>
                  <a:lnTo>
                    <a:pt x="205379" y="0"/>
                  </a:lnTo>
                  <a:lnTo>
                    <a:pt x="205381" y="4741"/>
                  </a:lnTo>
                  <a:lnTo>
                    <a:pt x="202736" y="9714"/>
                  </a:lnTo>
                  <a:lnTo>
                    <a:pt x="199246" y="15232"/>
                  </a:lnTo>
                  <a:lnTo>
                    <a:pt x="189569" y="38910"/>
                  </a:lnTo>
                  <a:lnTo>
                    <a:pt x="182286" y="49783"/>
                  </a:lnTo>
                  <a:lnTo>
                    <a:pt x="171788" y="74527"/>
                  </a:lnTo>
                  <a:lnTo>
                    <a:pt x="164451" y="85472"/>
                  </a:lnTo>
                  <a:lnTo>
                    <a:pt x="158822" y="98059"/>
                  </a:lnTo>
                  <a:lnTo>
                    <a:pt x="154924" y="104106"/>
                  </a:lnTo>
                  <a:lnTo>
                    <a:pt x="151736" y="113088"/>
                  </a:lnTo>
                  <a:lnTo>
                    <a:pt x="145941" y="122033"/>
                  </a:lnTo>
                  <a:lnTo>
                    <a:pt x="143783" y="130967"/>
                  </a:lnTo>
                  <a:lnTo>
                    <a:pt x="143278" y="136922"/>
                  </a:lnTo>
                  <a:lnTo>
                    <a:pt x="140408" y="142875"/>
                  </a:lnTo>
                  <a:lnTo>
                    <a:pt x="136818" y="148829"/>
                  </a:lnTo>
                  <a:lnTo>
                    <a:pt x="134512" y="160735"/>
                  </a:lnTo>
                  <a:lnTo>
                    <a:pt x="134057" y="172641"/>
                  </a:lnTo>
                  <a:lnTo>
                    <a:pt x="131349" y="178594"/>
                  </a:lnTo>
                  <a:lnTo>
                    <a:pt x="126266" y="185760"/>
                  </a:lnTo>
                  <a:lnTo>
                    <a:pt x="125263" y="194304"/>
                  </a:lnTo>
                  <a:lnTo>
                    <a:pt x="125016" y="214191"/>
                  </a:lnTo>
                  <a:lnTo>
                    <a:pt x="133945" y="214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8" name="SMARTInkShape-1652"/>
            <p:cNvSpPr/>
            <p:nvPr/>
          </p:nvSpPr>
          <p:spPr>
            <a:xfrm>
              <a:off x="6350440" y="3062883"/>
              <a:ext cx="186091" cy="312012"/>
            </a:xfrm>
            <a:custGeom>
              <a:avLst/>
              <a:gdLst/>
              <a:ahLst/>
              <a:cxnLst/>
              <a:rect l="0" t="0" r="0" b="0"/>
              <a:pathLst>
                <a:path w="186091" h="312012">
                  <a:moveTo>
                    <a:pt x="78935" y="0"/>
                  </a:moveTo>
                  <a:lnTo>
                    <a:pt x="78935" y="4740"/>
                  </a:lnTo>
                  <a:lnTo>
                    <a:pt x="76289" y="9714"/>
                  </a:lnTo>
                  <a:lnTo>
                    <a:pt x="71246" y="16250"/>
                  </a:lnTo>
                  <a:lnTo>
                    <a:pt x="78785" y="56110"/>
                  </a:lnTo>
                  <a:lnTo>
                    <a:pt x="78836" y="61219"/>
                  </a:lnTo>
                  <a:lnTo>
                    <a:pt x="79861" y="64626"/>
                  </a:lnTo>
                  <a:lnTo>
                    <a:pt x="81536" y="66896"/>
                  </a:lnTo>
                  <a:lnTo>
                    <a:pt x="114674" y="95614"/>
                  </a:lnTo>
                  <a:lnTo>
                    <a:pt x="123403" y="97883"/>
                  </a:lnTo>
                  <a:lnTo>
                    <a:pt x="127803" y="98073"/>
                  </a:lnTo>
                  <a:lnTo>
                    <a:pt x="133065" y="95513"/>
                  </a:lnTo>
                  <a:lnTo>
                    <a:pt x="162289" y="68414"/>
                  </a:lnTo>
                  <a:lnTo>
                    <a:pt x="173195" y="50408"/>
                  </a:lnTo>
                  <a:lnTo>
                    <a:pt x="185677" y="11093"/>
                  </a:lnTo>
                  <a:lnTo>
                    <a:pt x="186090" y="11"/>
                  </a:lnTo>
                  <a:lnTo>
                    <a:pt x="185099" y="22361"/>
                  </a:lnTo>
                  <a:lnTo>
                    <a:pt x="178403" y="50802"/>
                  </a:lnTo>
                  <a:lnTo>
                    <a:pt x="184959" y="91078"/>
                  </a:lnTo>
                  <a:lnTo>
                    <a:pt x="185992" y="135343"/>
                  </a:lnTo>
                  <a:lnTo>
                    <a:pt x="186079" y="178778"/>
                  </a:lnTo>
                  <a:lnTo>
                    <a:pt x="186090" y="223266"/>
                  </a:lnTo>
                  <a:lnTo>
                    <a:pt x="183445" y="256320"/>
                  </a:lnTo>
                  <a:lnTo>
                    <a:pt x="176378" y="273392"/>
                  </a:lnTo>
                  <a:lnTo>
                    <a:pt x="171852" y="281249"/>
                  </a:lnTo>
                  <a:lnTo>
                    <a:pt x="168312" y="291251"/>
                  </a:lnTo>
                  <a:lnTo>
                    <a:pt x="163969" y="297455"/>
                  </a:lnTo>
                  <a:lnTo>
                    <a:pt x="151204" y="306526"/>
                  </a:lnTo>
                  <a:lnTo>
                    <a:pt x="139595" y="310757"/>
                  </a:lnTo>
                  <a:lnTo>
                    <a:pt x="125131" y="312011"/>
                  </a:lnTo>
                  <a:lnTo>
                    <a:pt x="84804" y="303413"/>
                  </a:lnTo>
                  <a:lnTo>
                    <a:pt x="50154" y="288448"/>
                  </a:lnTo>
                  <a:lnTo>
                    <a:pt x="14847" y="264903"/>
                  </a:lnTo>
                  <a:lnTo>
                    <a:pt x="10764" y="258956"/>
                  </a:lnTo>
                  <a:lnTo>
                    <a:pt x="7957" y="253006"/>
                  </a:lnTo>
                  <a:lnTo>
                    <a:pt x="1791" y="244077"/>
                  </a:lnTo>
                  <a:lnTo>
                    <a:pt x="0" y="238124"/>
                  </a:lnTo>
                  <a:lnTo>
                    <a:pt x="1850" y="229526"/>
                  </a:lnTo>
                  <a:lnTo>
                    <a:pt x="14875" y="202058"/>
                  </a:lnTo>
                  <a:lnTo>
                    <a:pt x="34287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9" name="SMARTInkShape-1653"/>
            <p:cNvSpPr/>
            <p:nvPr/>
          </p:nvSpPr>
          <p:spPr>
            <a:xfrm>
              <a:off x="5375672" y="3107531"/>
              <a:ext cx="330399" cy="17861"/>
            </a:xfrm>
            <a:custGeom>
              <a:avLst/>
              <a:gdLst/>
              <a:ahLst/>
              <a:cxnLst/>
              <a:rect l="0" t="0" r="0" b="0"/>
              <a:pathLst>
                <a:path w="330399" h="17861">
                  <a:moveTo>
                    <a:pt x="0" y="17860"/>
                  </a:moveTo>
                  <a:lnTo>
                    <a:pt x="4740" y="13119"/>
                  </a:lnTo>
                  <a:lnTo>
                    <a:pt x="9712" y="10792"/>
                  </a:lnTo>
                  <a:lnTo>
                    <a:pt x="51768" y="7959"/>
                  </a:lnTo>
                  <a:lnTo>
                    <a:pt x="72554" y="3791"/>
                  </a:lnTo>
                  <a:lnTo>
                    <a:pt x="91722" y="5974"/>
                  </a:lnTo>
                  <a:lnTo>
                    <a:pt x="110962" y="3204"/>
                  </a:lnTo>
                  <a:lnTo>
                    <a:pt x="154932" y="8297"/>
                  </a:lnTo>
                  <a:lnTo>
                    <a:pt x="198528" y="8875"/>
                  </a:lnTo>
                  <a:lnTo>
                    <a:pt x="239331" y="8928"/>
                  </a:lnTo>
                  <a:lnTo>
                    <a:pt x="278729" y="8930"/>
                  </a:lnTo>
                  <a:lnTo>
                    <a:pt x="296269" y="8930"/>
                  </a:lnTo>
                  <a:lnTo>
                    <a:pt x="302993" y="6284"/>
                  </a:lnTo>
                  <a:lnTo>
                    <a:pt x="306175" y="4190"/>
                  </a:lnTo>
                  <a:lnTo>
                    <a:pt x="33039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90" name="SMARTInkShape-1654"/>
            <p:cNvSpPr/>
            <p:nvPr/>
          </p:nvSpPr>
          <p:spPr>
            <a:xfrm>
              <a:off x="4795242" y="2759273"/>
              <a:ext cx="455414" cy="339330"/>
            </a:xfrm>
            <a:custGeom>
              <a:avLst/>
              <a:gdLst/>
              <a:ahLst/>
              <a:cxnLst/>
              <a:rect l="0" t="0" r="0" b="0"/>
              <a:pathLst>
                <a:path w="455414" h="339330">
                  <a:moveTo>
                    <a:pt x="455413" y="0"/>
                  </a:moveTo>
                  <a:lnTo>
                    <a:pt x="419675" y="38385"/>
                  </a:lnTo>
                  <a:lnTo>
                    <a:pt x="397681" y="65836"/>
                  </a:lnTo>
                  <a:lnTo>
                    <a:pt x="356900" y="101234"/>
                  </a:lnTo>
                  <a:lnTo>
                    <a:pt x="312592" y="136925"/>
                  </a:lnTo>
                  <a:lnTo>
                    <a:pt x="273118" y="171649"/>
                  </a:lnTo>
                  <a:lnTo>
                    <a:pt x="229054" y="200258"/>
                  </a:lnTo>
                  <a:lnTo>
                    <a:pt x="185449" y="229085"/>
                  </a:lnTo>
                  <a:lnTo>
                    <a:pt x="158266" y="247952"/>
                  </a:lnTo>
                  <a:lnTo>
                    <a:pt x="115251" y="270746"/>
                  </a:lnTo>
                  <a:lnTo>
                    <a:pt x="71289" y="294675"/>
                  </a:lnTo>
                  <a:lnTo>
                    <a:pt x="52336" y="306586"/>
                  </a:lnTo>
                  <a:lnTo>
                    <a:pt x="39038" y="317500"/>
                  </a:lnTo>
                  <a:lnTo>
                    <a:pt x="29867" y="320293"/>
                  </a:lnTo>
                  <a:lnTo>
                    <a:pt x="23858" y="320947"/>
                  </a:lnTo>
                  <a:lnTo>
                    <a:pt x="17879" y="323883"/>
                  </a:lnTo>
                  <a:lnTo>
                    <a:pt x="10698" y="329112"/>
                  </a:lnTo>
                  <a:lnTo>
                    <a:pt x="414" y="330366"/>
                  </a:lnTo>
                  <a:lnTo>
                    <a:pt x="0" y="3393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91" name="SMARTInkShape-1655"/>
            <p:cNvSpPr/>
            <p:nvPr/>
          </p:nvSpPr>
          <p:spPr>
            <a:xfrm>
              <a:off x="6607969" y="3000746"/>
              <a:ext cx="151356" cy="196073"/>
            </a:xfrm>
            <a:custGeom>
              <a:avLst/>
              <a:gdLst/>
              <a:ahLst/>
              <a:cxnLst/>
              <a:rect l="0" t="0" r="0" b="0"/>
              <a:pathLst>
                <a:path w="151356" h="196073">
                  <a:moveTo>
                    <a:pt x="107156" y="17488"/>
                  </a:moveTo>
                  <a:lnTo>
                    <a:pt x="102415" y="12748"/>
                  </a:lnTo>
                  <a:lnTo>
                    <a:pt x="97443" y="10421"/>
                  </a:lnTo>
                  <a:lnTo>
                    <a:pt x="55144" y="3850"/>
                  </a:lnTo>
                  <a:lnTo>
                    <a:pt x="30193" y="0"/>
                  </a:lnTo>
                  <a:lnTo>
                    <a:pt x="25656" y="2440"/>
                  </a:lnTo>
                  <a:lnTo>
                    <a:pt x="20332" y="5839"/>
                  </a:lnTo>
                  <a:lnTo>
                    <a:pt x="8830" y="8022"/>
                  </a:lnTo>
                  <a:lnTo>
                    <a:pt x="152" y="8549"/>
                  </a:lnTo>
                  <a:lnTo>
                    <a:pt x="45" y="13296"/>
                  </a:lnTo>
                  <a:lnTo>
                    <a:pt x="1022" y="14694"/>
                  </a:lnTo>
                  <a:lnTo>
                    <a:pt x="2666" y="15625"/>
                  </a:lnTo>
                  <a:lnTo>
                    <a:pt x="17173" y="21861"/>
                  </a:lnTo>
                  <a:lnTo>
                    <a:pt x="25161" y="29685"/>
                  </a:lnTo>
                  <a:lnTo>
                    <a:pt x="28680" y="34549"/>
                  </a:lnTo>
                  <a:lnTo>
                    <a:pt x="67647" y="60593"/>
                  </a:lnTo>
                  <a:lnTo>
                    <a:pt x="109092" y="92814"/>
                  </a:lnTo>
                  <a:lnTo>
                    <a:pt x="138132" y="130982"/>
                  </a:lnTo>
                  <a:lnTo>
                    <a:pt x="150285" y="161947"/>
                  </a:lnTo>
                  <a:lnTo>
                    <a:pt x="151355" y="171857"/>
                  </a:lnTo>
                  <a:lnTo>
                    <a:pt x="150512" y="173979"/>
                  </a:lnTo>
                  <a:lnTo>
                    <a:pt x="148959" y="175393"/>
                  </a:lnTo>
                  <a:lnTo>
                    <a:pt x="146931" y="176336"/>
                  </a:lnTo>
                  <a:lnTo>
                    <a:pt x="145578" y="177957"/>
                  </a:lnTo>
                  <a:lnTo>
                    <a:pt x="144076" y="182404"/>
                  </a:lnTo>
                  <a:lnTo>
                    <a:pt x="142683" y="183987"/>
                  </a:lnTo>
                  <a:lnTo>
                    <a:pt x="121577" y="193011"/>
                  </a:lnTo>
                  <a:lnTo>
                    <a:pt x="99770" y="195678"/>
                  </a:lnTo>
                  <a:lnTo>
                    <a:pt x="56149" y="196072"/>
                  </a:lnTo>
                  <a:lnTo>
                    <a:pt x="47115" y="193432"/>
                  </a:lnTo>
                  <a:lnTo>
                    <a:pt x="39791" y="189943"/>
                  </a:lnTo>
                  <a:lnTo>
                    <a:pt x="30090" y="186987"/>
                  </a:lnTo>
                  <a:lnTo>
                    <a:pt x="20932" y="181261"/>
                  </a:lnTo>
                  <a:lnTo>
                    <a:pt x="11935" y="178131"/>
                  </a:lnTo>
                  <a:lnTo>
                    <a:pt x="5965" y="173882"/>
                  </a:lnTo>
                  <a:lnTo>
                    <a:pt x="2652" y="168687"/>
                  </a:lnTo>
                  <a:lnTo>
                    <a:pt x="0" y="1514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92" name="SMARTInkShape-1656"/>
            <p:cNvSpPr/>
            <p:nvPr/>
          </p:nvSpPr>
          <p:spPr>
            <a:xfrm>
              <a:off x="6938413" y="2893633"/>
              <a:ext cx="571074" cy="391203"/>
            </a:xfrm>
            <a:custGeom>
              <a:avLst/>
              <a:gdLst/>
              <a:ahLst/>
              <a:cxnLst/>
              <a:rect l="0" t="0" r="0" b="0"/>
              <a:pathLst>
                <a:path w="571074" h="391203">
                  <a:moveTo>
                    <a:pt x="116040" y="169250"/>
                  </a:moveTo>
                  <a:lnTo>
                    <a:pt x="111299" y="164509"/>
                  </a:lnTo>
                  <a:lnTo>
                    <a:pt x="106327" y="162182"/>
                  </a:lnTo>
                  <a:lnTo>
                    <a:pt x="103611" y="161561"/>
                  </a:lnTo>
                  <a:lnTo>
                    <a:pt x="89183" y="153416"/>
                  </a:lnTo>
                  <a:lnTo>
                    <a:pt x="86229" y="152741"/>
                  </a:lnTo>
                  <a:lnTo>
                    <a:pt x="83267" y="153283"/>
                  </a:lnTo>
                  <a:lnTo>
                    <a:pt x="71385" y="158636"/>
                  </a:lnTo>
                  <a:lnTo>
                    <a:pt x="56508" y="161090"/>
                  </a:lnTo>
                  <a:lnTo>
                    <a:pt x="35673" y="175753"/>
                  </a:lnTo>
                  <a:lnTo>
                    <a:pt x="29720" y="178093"/>
                  </a:lnTo>
                  <a:lnTo>
                    <a:pt x="23767" y="182440"/>
                  </a:lnTo>
                  <a:lnTo>
                    <a:pt x="3923" y="210169"/>
                  </a:lnTo>
                  <a:lnTo>
                    <a:pt x="1130" y="219629"/>
                  </a:lnTo>
                  <a:lnTo>
                    <a:pt x="0" y="238915"/>
                  </a:lnTo>
                  <a:lnTo>
                    <a:pt x="7092" y="253603"/>
                  </a:lnTo>
                  <a:lnTo>
                    <a:pt x="12388" y="260649"/>
                  </a:lnTo>
                  <a:lnTo>
                    <a:pt x="51966" y="288290"/>
                  </a:lnTo>
                  <a:lnTo>
                    <a:pt x="75639" y="299222"/>
                  </a:lnTo>
                  <a:lnTo>
                    <a:pt x="118214" y="303838"/>
                  </a:lnTo>
                  <a:lnTo>
                    <a:pt x="154665" y="311267"/>
                  </a:lnTo>
                  <a:lnTo>
                    <a:pt x="172574" y="310878"/>
                  </a:lnTo>
                  <a:lnTo>
                    <a:pt x="214265" y="301086"/>
                  </a:lnTo>
                  <a:lnTo>
                    <a:pt x="255755" y="285437"/>
                  </a:lnTo>
                  <a:lnTo>
                    <a:pt x="274680" y="275838"/>
                  </a:lnTo>
                  <a:lnTo>
                    <a:pt x="288267" y="264388"/>
                  </a:lnTo>
                  <a:lnTo>
                    <a:pt x="300505" y="247427"/>
                  </a:lnTo>
                  <a:lnTo>
                    <a:pt x="306504" y="243682"/>
                  </a:lnTo>
                  <a:lnTo>
                    <a:pt x="308500" y="240700"/>
                  </a:lnTo>
                  <a:lnTo>
                    <a:pt x="311704" y="224300"/>
                  </a:lnTo>
                  <a:lnTo>
                    <a:pt x="312448" y="202078"/>
                  </a:lnTo>
                  <a:lnTo>
                    <a:pt x="309827" y="196077"/>
                  </a:lnTo>
                  <a:lnTo>
                    <a:pt x="296267" y="175024"/>
                  </a:lnTo>
                  <a:lnTo>
                    <a:pt x="282440" y="165118"/>
                  </a:lnTo>
                  <a:lnTo>
                    <a:pt x="248355" y="152819"/>
                  </a:lnTo>
                  <a:lnTo>
                    <a:pt x="233738" y="151814"/>
                  </a:lnTo>
                  <a:lnTo>
                    <a:pt x="200480" y="160510"/>
                  </a:lnTo>
                  <a:lnTo>
                    <a:pt x="179904" y="172643"/>
                  </a:lnTo>
                  <a:lnTo>
                    <a:pt x="176476" y="176473"/>
                  </a:lnTo>
                  <a:lnTo>
                    <a:pt x="162952" y="204433"/>
                  </a:lnTo>
                  <a:lnTo>
                    <a:pt x="160821" y="230514"/>
                  </a:lnTo>
                  <a:lnTo>
                    <a:pt x="163393" y="238811"/>
                  </a:lnTo>
                  <a:lnTo>
                    <a:pt x="175928" y="255323"/>
                  </a:lnTo>
                  <a:lnTo>
                    <a:pt x="184606" y="263434"/>
                  </a:lnTo>
                  <a:lnTo>
                    <a:pt x="196428" y="269324"/>
                  </a:lnTo>
                  <a:lnTo>
                    <a:pt x="208317" y="279748"/>
                  </a:lnTo>
                  <a:lnTo>
                    <a:pt x="216915" y="282852"/>
                  </a:lnTo>
                  <a:lnTo>
                    <a:pt x="233862" y="284845"/>
                  </a:lnTo>
                  <a:lnTo>
                    <a:pt x="240505" y="282472"/>
                  </a:lnTo>
                  <a:lnTo>
                    <a:pt x="285148" y="249595"/>
                  </a:lnTo>
                  <a:lnTo>
                    <a:pt x="291410" y="242662"/>
                  </a:lnTo>
                  <a:lnTo>
                    <a:pt x="318773" y="205132"/>
                  </a:lnTo>
                  <a:lnTo>
                    <a:pt x="321377" y="196196"/>
                  </a:lnTo>
                  <a:lnTo>
                    <a:pt x="313730" y="188364"/>
                  </a:lnTo>
                  <a:lnTo>
                    <a:pt x="312326" y="188938"/>
                  </a:lnTo>
                  <a:lnTo>
                    <a:pt x="299223" y="200444"/>
                  </a:lnTo>
                  <a:lnTo>
                    <a:pt x="296673" y="205603"/>
                  </a:lnTo>
                  <a:lnTo>
                    <a:pt x="294753" y="225842"/>
                  </a:lnTo>
                  <a:lnTo>
                    <a:pt x="294670" y="234745"/>
                  </a:lnTo>
                  <a:lnTo>
                    <a:pt x="297296" y="240692"/>
                  </a:lnTo>
                  <a:lnTo>
                    <a:pt x="324445" y="270453"/>
                  </a:lnTo>
                  <a:lnTo>
                    <a:pt x="330373" y="273760"/>
                  </a:lnTo>
                  <a:lnTo>
                    <a:pt x="341935" y="275622"/>
                  </a:lnTo>
                  <a:lnTo>
                    <a:pt x="358878" y="276251"/>
                  </a:lnTo>
                  <a:lnTo>
                    <a:pt x="400178" y="263100"/>
                  </a:lnTo>
                  <a:lnTo>
                    <a:pt x="417077" y="255155"/>
                  </a:lnTo>
                  <a:lnTo>
                    <a:pt x="426113" y="246787"/>
                  </a:lnTo>
                  <a:lnTo>
                    <a:pt x="434428" y="237445"/>
                  </a:lnTo>
                  <a:lnTo>
                    <a:pt x="466534" y="209984"/>
                  </a:lnTo>
                  <a:lnTo>
                    <a:pt x="490870" y="169195"/>
                  </a:lnTo>
                  <a:lnTo>
                    <a:pt x="504949" y="139477"/>
                  </a:lnTo>
                  <a:lnTo>
                    <a:pt x="516479" y="96599"/>
                  </a:lnTo>
                  <a:lnTo>
                    <a:pt x="517462" y="81688"/>
                  </a:lnTo>
                  <a:lnTo>
                    <a:pt x="515046" y="73117"/>
                  </a:lnTo>
                  <a:lnTo>
                    <a:pt x="511657" y="65009"/>
                  </a:lnTo>
                  <a:lnTo>
                    <a:pt x="508757" y="50280"/>
                  </a:lnTo>
                  <a:lnTo>
                    <a:pt x="502037" y="35911"/>
                  </a:lnTo>
                  <a:lnTo>
                    <a:pt x="501364" y="32732"/>
                  </a:lnTo>
                  <a:lnTo>
                    <a:pt x="495676" y="23518"/>
                  </a:lnTo>
                  <a:lnTo>
                    <a:pt x="487706" y="14504"/>
                  </a:lnTo>
                  <a:lnTo>
                    <a:pt x="481977" y="11177"/>
                  </a:lnTo>
                  <a:lnTo>
                    <a:pt x="446986" y="207"/>
                  </a:lnTo>
                  <a:lnTo>
                    <a:pt x="443826" y="0"/>
                  </a:lnTo>
                  <a:lnTo>
                    <a:pt x="429900" y="4449"/>
                  </a:lnTo>
                  <a:lnTo>
                    <a:pt x="421559" y="12000"/>
                  </a:lnTo>
                  <a:lnTo>
                    <a:pt x="398925" y="42703"/>
                  </a:lnTo>
                  <a:lnTo>
                    <a:pt x="394657" y="59545"/>
                  </a:lnTo>
                  <a:lnTo>
                    <a:pt x="394208" y="84006"/>
                  </a:lnTo>
                  <a:lnTo>
                    <a:pt x="401986" y="126758"/>
                  </a:lnTo>
                  <a:lnTo>
                    <a:pt x="409676" y="145194"/>
                  </a:lnTo>
                  <a:lnTo>
                    <a:pt x="434780" y="187272"/>
                  </a:lnTo>
                  <a:lnTo>
                    <a:pt x="461421" y="231694"/>
                  </a:lnTo>
                  <a:lnTo>
                    <a:pt x="488197" y="271178"/>
                  </a:lnTo>
                  <a:lnTo>
                    <a:pt x="520129" y="314251"/>
                  </a:lnTo>
                  <a:lnTo>
                    <a:pt x="547498" y="355005"/>
                  </a:lnTo>
                  <a:lnTo>
                    <a:pt x="559860" y="374008"/>
                  </a:lnTo>
                  <a:lnTo>
                    <a:pt x="561997" y="381675"/>
                  </a:lnTo>
                  <a:lnTo>
                    <a:pt x="563166" y="382304"/>
                  </a:lnTo>
                  <a:lnTo>
                    <a:pt x="567109" y="383003"/>
                  </a:lnTo>
                  <a:lnTo>
                    <a:pt x="568557" y="384182"/>
                  </a:lnTo>
                  <a:lnTo>
                    <a:pt x="571073" y="391202"/>
                  </a:lnTo>
                  <a:lnTo>
                    <a:pt x="564250" y="386100"/>
                  </a:lnTo>
                  <a:lnTo>
                    <a:pt x="553595" y="3835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93" name="SMARTInkShape-1657"/>
            <p:cNvSpPr/>
            <p:nvPr/>
          </p:nvSpPr>
          <p:spPr>
            <a:xfrm>
              <a:off x="6858000" y="3009305"/>
              <a:ext cx="26790" cy="17860"/>
            </a:xfrm>
            <a:custGeom>
              <a:avLst/>
              <a:gdLst/>
              <a:ahLst/>
              <a:cxnLst/>
              <a:rect l="0" t="0" r="0" b="0"/>
              <a:pathLst>
                <a:path w="26790" h="17860">
                  <a:moveTo>
                    <a:pt x="0" y="0"/>
                  </a:moveTo>
                  <a:lnTo>
                    <a:pt x="4741" y="0"/>
                  </a:lnTo>
                  <a:lnTo>
                    <a:pt x="9713" y="2645"/>
                  </a:lnTo>
                  <a:lnTo>
                    <a:pt x="12429" y="4740"/>
                  </a:lnTo>
                  <a:lnTo>
                    <a:pt x="15446" y="9713"/>
                  </a:lnTo>
                  <a:lnTo>
                    <a:pt x="16250" y="12429"/>
                  </a:lnTo>
                  <a:lnTo>
                    <a:pt x="17779" y="14239"/>
                  </a:lnTo>
                  <a:lnTo>
                    <a:pt x="26789" y="17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94" name="SMARTInkShape-1658"/>
            <p:cNvSpPr/>
            <p:nvPr/>
          </p:nvSpPr>
          <p:spPr>
            <a:xfrm>
              <a:off x="5509617" y="2973586"/>
              <a:ext cx="35720" cy="258916"/>
            </a:xfrm>
            <a:custGeom>
              <a:avLst/>
              <a:gdLst/>
              <a:ahLst/>
              <a:cxnLst/>
              <a:rect l="0" t="0" r="0" b="0"/>
              <a:pathLst>
                <a:path w="35720" h="258916">
                  <a:moveTo>
                    <a:pt x="35719" y="0"/>
                  </a:moveTo>
                  <a:lnTo>
                    <a:pt x="35719" y="42855"/>
                  </a:lnTo>
                  <a:lnTo>
                    <a:pt x="28651" y="81307"/>
                  </a:lnTo>
                  <a:lnTo>
                    <a:pt x="26898" y="122813"/>
                  </a:lnTo>
                  <a:lnTo>
                    <a:pt x="25818" y="152141"/>
                  </a:lnTo>
                  <a:lnTo>
                    <a:pt x="18412" y="196298"/>
                  </a:lnTo>
                  <a:lnTo>
                    <a:pt x="17866" y="238020"/>
                  </a:lnTo>
                  <a:lnTo>
                    <a:pt x="17860" y="258437"/>
                  </a:lnTo>
                  <a:lnTo>
                    <a:pt x="10171" y="258915"/>
                  </a:lnTo>
                  <a:lnTo>
                    <a:pt x="0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95" name="SMARTInkShape-1659"/>
            <p:cNvSpPr/>
            <p:nvPr/>
          </p:nvSpPr>
          <p:spPr>
            <a:xfrm>
              <a:off x="6170414" y="2839641"/>
              <a:ext cx="205384" cy="355898"/>
            </a:xfrm>
            <a:custGeom>
              <a:avLst/>
              <a:gdLst/>
              <a:ahLst/>
              <a:cxnLst/>
              <a:rect l="0" t="0" r="0" b="0"/>
              <a:pathLst>
                <a:path w="205384" h="355898">
                  <a:moveTo>
                    <a:pt x="0" y="0"/>
                  </a:moveTo>
                  <a:lnTo>
                    <a:pt x="7129" y="8121"/>
                  </a:lnTo>
                  <a:lnTo>
                    <a:pt x="31781" y="48586"/>
                  </a:lnTo>
                  <a:lnTo>
                    <a:pt x="35373" y="89565"/>
                  </a:lnTo>
                  <a:lnTo>
                    <a:pt x="35673" y="126423"/>
                  </a:lnTo>
                  <a:lnTo>
                    <a:pt x="35713" y="169849"/>
                  </a:lnTo>
                  <a:lnTo>
                    <a:pt x="35718" y="210159"/>
                  </a:lnTo>
                  <a:lnTo>
                    <a:pt x="34727" y="249211"/>
                  </a:lnTo>
                  <a:lnTo>
                    <a:pt x="28030" y="289831"/>
                  </a:lnTo>
                  <a:lnTo>
                    <a:pt x="18259" y="332803"/>
                  </a:lnTo>
                  <a:lnTo>
                    <a:pt x="17978" y="337395"/>
                  </a:lnTo>
                  <a:lnTo>
                    <a:pt x="8933" y="348254"/>
                  </a:lnTo>
                  <a:lnTo>
                    <a:pt x="9922" y="306563"/>
                  </a:lnTo>
                  <a:lnTo>
                    <a:pt x="19953" y="267715"/>
                  </a:lnTo>
                  <a:lnTo>
                    <a:pt x="24764" y="249979"/>
                  </a:lnTo>
                  <a:lnTo>
                    <a:pt x="26881" y="239094"/>
                  </a:lnTo>
                  <a:lnTo>
                    <a:pt x="33651" y="227387"/>
                  </a:lnTo>
                  <a:lnTo>
                    <a:pt x="56590" y="202452"/>
                  </a:lnTo>
                  <a:lnTo>
                    <a:pt x="62524" y="199119"/>
                  </a:lnTo>
                  <a:lnTo>
                    <a:pt x="74418" y="196979"/>
                  </a:lnTo>
                  <a:lnTo>
                    <a:pt x="83345" y="196609"/>
                  </a:lnTo>
                  <a:lnTo>
                    <a:pt x="89298" y="199168"/>
                  </a:lnTo>
                  <a:lnTo>
                    <a:pt x="110133" y="217448"/>
                  </a:lnTo>
                  <a:lnTo>
                    <a:pt x="136922" y="257384"/>
                  </a:lnTo>
                  <a:lnTo>
                    <a:pt x="149711" y="301018"/>
                  </a:lnTo>
                  <a:lnTo>
                    <a:pt x="153829" y="314417"/>
                  </a:lnTo>
                  <a:lnTo>
                    <a:pt x="158689" y="328309"/>
                  </a:lnTo>
                  <a:lnTo>
                    <a:pt x="160615" y="346371"/>
                  </a:lnTo>
                  <a:lnTo>
                    <a:pt x="161647" y="347000"/>
                  </a:lnTo>
                  <a:lnTo>
                    <a:pt x="165440" y="347699"/>
                  </a:lnTo>
                  <a:lnTo>
                    <a:pt x="166847" y="348877"/>
                  </a:lnTo>
                  <a:lnTo>
                    <a:pt x="168412" y="352832"/>
                  </a:lnTo>
                  <a:lnTo>
                    <a:pt x="169821" y="354284"/>
                  </a:lnTo>
                  <a:lnTo>
                    <a:pt x="174034" y="355897"/>
                  </a:lnTo>
                  <a:lnTo>
                    <a:pt x="176546" y="355335"/>
                  </a:lnTo>
                  <a:lnTo>
                    <a:pt x="187706" y="349950"/>
                  </a:lnTo>
                  <a:lnTo>
                    <a:pt x="190623" y="349386"/>
                  </a:lnTo>
                  <a:lnTo>
                    <a:pt x="196507" y="343467"/>
                  </a:lnTo>
                  <a:lnTo>
                    <a:pt x="205383" y="3303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96" name="SMARTInkShape-1660"/>
            <p:cNvSpPr/>
            <p:nvPr/>
          </p:nvSpPr>
          <p:spPr>
            <a:xfrm>
              <a:off x="5857875" y="3027361"/>
              <a:ext cx="236039" cy="186372"/>
            </a:xfrm>
            <a:custGeom>
              <a:avLst/>
              <a:gdLst/>
              <a:ahLst/>
              <a:cxnLst/>
              <a:rect l="0" t="0" r="0" b="0"/>
              <a:pathLst>
                <a:path w="236039" h="186372">
                  <a:moveTo>
                    <a:pt x="0" y="35522"/>
                  </a:moveTo>
                  <a:lnTo>
                    <a:pt x="21368" y="15146"/>
                  </a:lnTo>
                  <a:lnTo>
                    <a:pt x="48587" y="3159"/>
                  </a:lnTo>
                  <a:lnTo>
                    <a:pt x="91999" y="0"/>
                  </a:lnTo>
                  <a:lnTo>
                    <a:pt x="121035" y="821"/>
                  </a:lnTo>
                  <a:lnTo>
                    <a:pt x="131845" y="4555"/>
                  </a:lnTo>
                  <a:lnTo>
                    <a:pt x="172693" y="32814"/>
                  </a:lnTo>
                  <a:lnTo>
                    <a:pt x="196464" y="56668"/>
                  </a:lnTo>
                  <a:lnTo>
                    <a:pt x="219091" y="92326"/>
                  </a:lnTo>
                  <a:lnTo>
                    <a:pt x="236038" y="134840"/>
                  </a:lnTo>
                  <a:lnTo>
                    <a:pt x="231650" y="163271"/>
                  </a:lnTo>
                  <a:lnTo>
                    <a:pt x="227640" y="171013"/>
                  </a:lnTo>
                  <a:lnTo>
                    <a:pt x="225182" y="173474"/>
                  </a:lnTo>
                  <a:lnTo>
                    <a:pt x="206459" y="182489"/>
                  </a:lnTo>
                  <a:lnTo>
                    <a:pt x="184171" y="186371"/>
                  </a:lnTo>
                  <a:lnTo>
                    <a:pt x="148795" y="186250"/>
                  </a:lnTo>
                  <a:lnTo>
                    <a:pt x="106969" y="178225"/>
                  </a:lnTo>
                  <a:lnTo>
                    <a:pt x="65317" y="167421"/>
                  </a:lnTo>
                  <a:lnTo>
                    <a:pt x="56811" y="163597"/>
                  </a:lnTo>
                  <a:lnTo>
                    <a:pt x="41858" y="160452"/>
                  </a:lnTo>
                  <a:lnTo>
                    <a:pt x="30704" y="153677"/>
                  </a:lnTo>
                  <a:lnTo>
                    <a:pt x="15006" y="139582"/>
                  </a:lnTo>
                  <a:lnTo>
                    <a:pt x="11631" y="133695"/>
                  </a:lnTo>
                  <a:lnTo>
                    <a:pt x="10730" y="130736"/>
                  </a:lnTo>
                  <a:lnTo>
                    <a:pt x="11122" y="127772"/>
                  </a:lnTo>
                  <a:lnTo>
                    <a:pt x="17859" y="1158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97" name="SMARTInkShape-1661"/>
            <p:cNvSpPr/>
            <p:nvPr/>
          </p:nvSpPr>
          <p:spPr>
            <a:xfrm>
              <a:off x="5866805" y="3080742"/>
              <a:ext cx="8924" cy="347733"/>
            </a:xfrm>
            <a:custGeom>
              <a:avLst/>
              <a:gdLst/>
              <a:ahLst/>
              <a:cxnLst/>
              <a:rect l="0" t="0" r="0" b="0"/>
              <a:pathLst>
                <a:path w="8924" h="347733">
                  <a:moveTo>
                    <a:pt x="0" y="0"/>
                  </a:moveTo>
                  <a:lnTo>
                    <a:pt x="0" y="9481"/>
                  </a:lnTo>
                  <a:lnTo>
                    <a:pt x="2645" y="16782"/>
                  </a:lnTo>
                  <a:lnTo>
                    <a:pt x="4740" y="20118"/>
                  </a:lnTo>
                  <a:lnTo>
                    <a:pt x="7688" y="34293"/>
                  </a:lnTo>
                  <a:lnTo>
                    <a:pt x="8857" y="77463"/>
                  </a:lnTo>
                  <a:lnTo>
                    <a:pt x="8923" y="119408"/>
                  </a:lnTo>
                  <a:lnTo>
                    <a:pt x="6282" y="152461"/>
                  </a:lnTo>
                  <a:lnTo>
                    <a:pt x="1240" y="192394"/>
                  </a:lnTo>
                  <a:lnTo>
                    <a:pt x="163" y="233499"/>
                  </a:lnTo>
                  <a:lnTo>
                    <a:pt x="21" y="275011"/>
                  </a:lnTo>
                  <a:lnTo>
                    <a:pt x="0" y="317463"/>
                  </a:lnTo>
                  <a:lnTo>
                    <a:pt x="0" y="347732"/>
                  </a:lnTo>
                  <a:lnTo>
                    <a:pt x="0" y="3303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(Recovery)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Admission</a:t>
            </a:r>
          </a:p>
          <a:p>
            <a:r>
              <a:rPr lang="en-US" dirty="0"/>
              <a:t>Detox</a:t>
            </a:r>
          </a:p>
          <a:p>
            <a:r>
              <a:rPr lang="en-US" dirty="0"/>
              <a:t>Counseling</a:t>
            </a:r>
          </a:p>
          <a:p>
            <a:r>
              <a:rPr lang="en-US" dirty="0"/>
              <a:t>Sobriety</a:t>
            </a:r>
          </a:p>
          <a:p>
            <a:endParaRPr lang="en-US" dirty="0"/>
          </a:p>
        </p:txBody>
      </p:sp>
      <p:sp>
        <p:nvSpPr>
          <p:cNvPr id="4" name="SMARTInkShape-801"/>
          <p:cNvSpPr/>
          <p:nvPr/>
        </p:nvSpPr>
        <p:spPr>
          <a:xfrm>
            <a:off x="142875" y="3039929"/>
            <a:ext cx="17493" cy="28675"/>
          </a:xfrm>
          <a:custGeom>
            <a:avLst/>
            <a:gdLst/>
            <a:ahLst/>
            <a:cxnLst/>
            <a:rect l="0" t="0" r="0" b="0"/>
            <a:pathLst>
              <a:path w="17493" h="28675">
                <a:moveTo>
                  <a:pt x="8930" y="22954"/>
                </a:moveTo>
                <a:lnTo>
                  <a:pt x="8930" y="27694"/>
                </a:lnTo>
                <a:lnTo>
                  <a:pt x="9922" y="27106"/>
                </a:lnTo>
                <a:lnTo>
                  <a:pt x="13670" y="21161"/>
                </a:lnTo>
                <a:lnTo>
                  <a:pt x="17032" y="0"/>
                </a:lnTo>
                <a:lnTo>
                  <a:pt x="17492" y="5807"/>
                </a:lnTo>
                <a:lnTo>
                  <a:pt x="12642" y="22690"/>
                </a:lnTo>
                <a:lnTo>
                  <a:pt x="14879" y="19199"/>
                </a:lnTo>
                <a:lnTo>
                  <a:pt x="14880" y="18466"/>
                </a:lnTo>
                <a:lnTo>
                  <a:pt x="10142" y="21183"/>
                </a:lnTo>
                <a:lnTo>
                  <a:pt x="4438" y="22429"/>
                </a:lnTo>
                <a:lnTo>
                  <a:pt x="4943" y="22604"/>
                </a:lnTo>
                <a:lnTo>
                  <a:pt x="6272" y="22721"/>
                </a:lnTo>
                <a:lnTo>
                  <a:pt x="7158" y="23791"/>
                </a:lnTo>
                <a:lnTo>
                  <a:pt x="8405" y="28052"/>
                </a:lnTo>
                <a:lnTo>
                  <a:pt x="8861" y="23821"/>
                </a:lnTo>
                <a:lnTo>
                  <a:pt x="6253" y="23339"/>
                </a:lnTo>
                <a:lnTo>
                  <a:pt x="3771" y="23125"/>
                </a:lnTo>
                <a:lnTo>
                  <a:pt x="5976" y="23030"/>
                </a:lnTo>
                <a:lnTo>
                  <a:pt x="5968" y="23004"/>
                </a:lnTo>
                <a:lnTo>
                  <a:pt x="3314" y="22976"/>
                </a:lnTo>
                <a:lnTo>
                  <a:pt x="2209" y="23961"/>
                </a:lnTo>
                <a:lnTo>
                  <a:pt x="982" y="27701"/>
                </a:lnTo>
                <a:lnTo>
                  <a:pt x="1647" y="28103"/>
                </a:lnTo>
                <a:lnTo>
                  <a:pt x="7775" y="23828"/>
                </a:lnTo>
                <a:lnTo>
                  <a:pt x="8778" y="11579"/>
                </a:lnTo>
                <a:lnTo>
                  <a:pt x="8828" y="12394"/>
                </a:lnTo>
                <a:lnTo>
                  <a:pt x="365" y="22544"/>
                </a:lnTo>
                <a:lnTo>
                  <a:pt x="4849" y="27573"/>
                </a:lnTo>
                <a:lnTo>
                  <a:pt x="6209" y="28017"/>
                </a:lnTo>
                <a:lnTo>
                  <a:pt x="7116" y="27322"/>
                </a:lnTo>
                <a:lnTo>
                  <a:pt x="7720" y="25866"/>
                </a:lnTo>
                <a:lnTo>
                  <a:pt x="7131" y="25887"/>
                </a:lnTo>
                <a:lnTo>
                  <a:pt x="3831" y="28557"/>
                </a:lnTo>
                <a:lnTo>
                  <a:pt x="3546" y="28674"/>
                </a:lnTo>
                <a:lnTo>
                  <a:pt x="5876" y="26157"/>
                </a:lnTo>
                <a:lnTo>
                  <a:pt x="5901" y="25089"/>
                </a:lnTo>
                <a:lnTo>
                  <a:pt x="4926" y="24378"/>
                </a:lnTo>
                <a:lnTo>
                  <a:pt x="0" y="2295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10719</TotalTime>
  <Words>352</Words>
  <Application>Microsoft Office PowerPoint</Application>
  <PresentationFormat>On-screen Show (4:3)</PresentationFormat>
  <Paragraphs>78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Alcohol</vt:lpstr>
      <vt:lpstr>PowerPoint Presentation</vt:lpstr>
      <vt:lpstr>Foldable</vt:lpstr>
      <vt:lpstr>Short-term Effects</vt:lpstr>
      <vt:lpstr>DUI</vt:lpstr>
      <vt:lpstr>Binge drinking-&gt;Alcohol poisoning</vt:lpstr>
      <vt:lpstr>Long term Effects</vt:lpstr>
      <vt:lpstr>Alcoholism</vt:lpstr>
      <vt:lpstr>Treatment (Recovery)</vt:lpstr>
      <vt:lpstr>Pregnancy</vt:lpstr>
    </vt:vector>
  </TitlesOfParts>
  <Company>BCPS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</dc:title>
  <dc:creator>Administrator</dc:creator>
  <cp:lastModifiedBy>Hare, Dona</cp:lastModifiedBy>
  <cp:revision>61</cp:revision>
  <dcterms:created xsi:type="dcterms:W3CDTF">2009-08-31T13:02:56Z</dcterms:created>
  <dcterms:modified xsi:type="dcterms:W3CDTF">2016-02-18T12:39:58Z</dcterms:modified>
</cp:coreProperties>
</file>