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1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7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13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3413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03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15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29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1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5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6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8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3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5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5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3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CC0E-0996-47D6-ABB2-800C65880F2E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12F6-A44E-4867-88A3-AC384255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79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N9_7bhO64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8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dirty="0" smtClean="0"/>
              <a:t>Obeying laws &amp; rules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72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Being considerate &amp; </a:t>
            </a:r>
            <a:r>
              <a:rPr lang="en-US" sz="7200" i="1" dirty="0" smtClean="0"/>
              <a:t>tolerant</a:t>
            </a:r>
            <a:r>
              <a:rPr lang="en-US" sz="7200" dirty="0" smtClean="0"/>
              <a:t> of others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58312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Accountable for your own actions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43538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Playing by the rules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53091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trustworthy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Being honest, loyal, &amp; reliable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98656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Being kind &amp; compassionate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13005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BFF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1. Top 5 qualities you look for</a:t>
            </a:r>
          </a:p>
          <a:p>
            <a:r>
              <a:rPr lang="en-US" sz="4800" dirty="0" smtClean="0"/>
              <a:t>2. Find any common traits from group</a:t>
            </a:r>
          </a:p>
          <a:p>
            <a:r>
              <a:rPr lang="en-US" sz="4800" dirty="0" smtClean="0"/>
              <a:t>3. Finalize group’s top 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5304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 of a person are you?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>
                <a:hlinkClick r:id="rId2"/>
              </a:rPr>
              <a:t>Team Hoyt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408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</TotalTime>
  <Words>71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Character</vt:lpstr>
      <vt:lpstr>Citizenship</vt:lpstr>
      <vt:lpstr>respect</vt:lpstr>
      <vt:lpstr>responsibility</vt:lpstr>
      <vt:lpstr>fairness</vt:lpstr>
      <vt:lpstr>trustworthy</vt:lpstr>
      <vt:lpstr>caring</vt:lpstr>
      <vt:lpstr>BFF Activity</vt:lpstr>
      <vt:lpstr>What kind of a person are you? 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</dc:title>
  <dc:creator>Hare, Dona</dc:creator>
  <cp:lastModifiedBy>Craddock, Korey</cp:lastModifiedBy>
  <cp:revision>3</cp:revision>
  <dcterms:created xsi:type="dcterms:W3CDTF">2016-01-14T13:58:14Z</dcterms:created>
  <dcterms:modified xsi:type="dcterms:W3CDTF">2016-08-17T19:27:30Z</dcterms:modified>
</cp:coreProperties>
</file>