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7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0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FF5AFC3-0FED-4B68-801F-BABB5D54928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539E89-5716-41C9-B9C4-0886CE4047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jFVOZ_ALu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dCBqFYDy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UXSxJF43XGA" TargetMode="External"/><Relationship Id="rId2" Type="http://schemas.openxmlformats.org/officeDocument/2006/relationships/hyperlink" Target="http://www.youtube.com/watch?v=DS8MegEiKL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food+guide+pyramid&amp;source=images&amp;cd=&amp;cad=rja&amp;docid=lGVpQnQ7LK6ksM&amp;tbnid=yVXZF9Plp-hlTM:&amp;ved=0CAUQjRw&amp;url=http://www.thefeltsource.com/Food-Guide-Pyramid.html&amp;ei=s1hlUbjzNpOO9ASTg4GYDw&amp;bvm=bv.44990110,d.eWU&amp;psig=AFQjCNHMB7b8xbdE0RL8Lm6a_ZLk5GK1iw&amp;ust=136568106176053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aqwFPU7c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Dietary Guidelines for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3400" y="1219200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DGA</a:t>
            </a:r>
            <a:endParaRPr lang="en-US" sz="5400" dirty="0"/>
          </a:p>
        </p:txBody>
      </p:sp>
      <p:sp>
        <p:nvSpPr>
          <p:cNvPr id="6" name="SMARTInkShape-356"/>
          <p:cNvSpPr/>
          <p:nvPr/>
        </p:nvSpPr>
        <p:spPr>
          <a:xfrm>
            <a:off x="7715250" y="4688086"/>
            <a:ext cx="205384" cy="77005"/>
          </a:xfrm>
          <a:custGeom>
            <a:avLst/>
            <a:gdLst/>
            <a:ahLst/>
            <a:cxnLst/>
            <a:rect l="0" t="0" r="0" b="0"/>
            <a:pathLst>
              <a:path w="205384" h="77005">
                <a:moveTo>
                  <a:pt x="205383" y="8930"/>
                </a:moveTo>
                <a:lnTo>
                  <a:pt x="186421" y="13670"/>
                </a:lnTo>
                <a:lnTo>
                  <a:pt x="150927" y="45061"/>
                </a:lnTo>
                <a:lnTo>
                  <a:pt x="127953" y="68362"/>
                </a:lnTo>
                <a:lnTo>
                  <a:pt x="110777" y="75032"/>
                </a:lnTo>
                <a:lnTo>
                  <a:pt x="87930" y="77004"/>
                </a:lnTo>
                <a:lnTo>
                  <a:pt x="45566" y="71543"/>
                </a:lnTo>
                <a:lnTo>
                  <a:pt x="26536" y="62886"/>
                </a:lnTo>
                <a:lnTo>
                  <a:pt x="20667" y="55814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What’s in your food?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391400" cy="5715000"/>
          </a:xfrm>
        </p:spPr>
      </p:pic>
      <p:grpSp>
        <p:nvGrpSpPr>
          <p:cNvPr id="379" name="SMARTInkShape-Group184"/>
          <p:cNvGrpSpPr/>
          <p:nvPr/>
        </p:nvGrpSpPr>
        <p:grpSpPr>
          <a:xfrm>
            <a:off x="6197203" y="2035969"/>
            <a:ext cx="1410892" cy="539905"/>
            <a:chOff x="6197203" y="2035969"/>
            <a:chExt cx="1410892" cy="539905"/>
          </a:xfrm>
        </p:grpSpPr>
        <p:sp>
          <p:nvSpPr>
            <p:cNvPr id="368" name="SMARTInkShape-1287"/>
            <p:cNvSpPr/>
            <p:nvPr/>
          </p:nvSpPr>
          <p:spPr>
            <a:xfrm>
              <a:off x="6947333" y="2169914"/>
              <a:ext cx="26386" cy="366118"/>
            </a:xfrm>
            <a:custGeom>
              <a:avLst/>
              <a:gdLst/>
              <a:ahLst/>
              <a:cxnLst/>
              <a:rect l="0" t="0" r="0" b="0"/>
              <a:pathLst>
                <a:path w="26386" h="366118">
                  <a:moveTo>
                    <a:pt x="17823" y="0"/>
                  </a:moveTo>
                  <a:lnTo>
                    <a:pt x="22564" y="34339"/>
                  </a:lnTo>
                  <a:lnTo>
                    <a:pt x="25512" y="71580"/>
                  </a:lnTo>
                  <a:lnTo>
                    <a:pt x="26385" y="109293"/>
                  </a:lnTo>
                  <a:lnTo>
                    <a:pt x="25689" y="151455"/>
                  </a:lnTo>
                  <a:lnTo>
                    <a:pt x="17025" y="194326"/>
                  </a:lnTo>
                  <a:lnTo>
                    <a:pt x="10500" y="236492"/>
                  </a:lnTo>
                  <a:lnTo>
                    <a:pt x="4629" y="271265"/>
                  </a:lnTo>
                  <a:lnTo>
                    <a:pt x="886" y="311442"/>
                  </a:lnTo>
                  <a:lnTo>
                    <a:pt x="86" y="352303"/>
                  </a:lnTo>
                  <a:lnTo>
                    <a:pt x="0" y="362024"/>
                  </a:lnTo>
                  <a:lnTo>
                    <a:pt x="980" y="363388"/>
                  </a:lnTo>
                  <a:lnTo>
                    <a:pt x="8894" y="36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288"/>
            <p:cNvSpPr/>
            <p:nvPr/>
          </p:nvSpPr>
          <p:spPr>
            <a:xfrm>
              <a:off x="6652617" y="2411016"/>
              <a:ext cx="17861" cy="164858"/>
            </a:xfrm>
            <a:custGeom>
              <a:avLst/>
              <a:gdLst/>
              <a:ahLst/>
              <a:cxnLst/>
              <a:rect l="0" t="0" r="0" b="0"/>
              <a:pathLst>
                <a:path w="17861" h="164858">
                  <a:moveTo>
                    <a:pt x="0" y="0"/>
                  </a:moveTo>
                  <a:lnTo>
                    <a:pt x="9714" y="41500"/>
                  </a:lnTo>
                  <a:lnTo>
                    <a:pt x="15446" y="76788"/>
                  </a:lnTo>
                  <a:lnTo>
                    <a:pt x="17383" y="120119"/>
                  </a:lnTo>
                  <a:lnTo>
                    <a:pt x="10129" y="163942"/>
                  </a:lnTo>
                  <a:lnTo>
                    <a:pt x="9729" y="164857"/>
                  </a:lnTo>
                  <a:lnTo>
                    <a:pt x="9463" y="164475"/>
                  </a:lnTo>
                  <a:lnTo>
                    <a:pt x="9285" y="163228"/>
                  </a:lnTo>
                  <a:lnTo>
                    <a:pt x="17860" y="125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289"/>
            <p:cNvSpPr/>
            <p:nvPr/>
          </p:nvSpPr>
          <p:spPr>
            <a:xfrm>
              <a:off x="6403820" y="2058232"/>
              <a:ext cx="122542" cy="468871"/>
            </a:xfrm>
            <a:custGeom>
              <a:avLst/>
              <a:gdLst/>
              <a:ahLst/>
              <a:cxnLst/>
              <a:rect l="0" t="0" r="0" b="0"/>
              <a:pathLst>
                <a:path w="122542" h="468871">
                  <a:moveTo>
                    <a:pt x="114852" y="67034"/>
                  </a:moveTo>
                  <a:lnTo>
                    <a:pt x="120989" y="52776"/>
                  </a:lnTo>
                  <a:lnTo>
                    <a:pt x="122541" y="42176"/>
                  </a:lnTo>
                  <a:lnTo>
                    <a:pt x="120584" y="33496"/>
                  </a:lnTo>
                  <a:lnTo>
                    <a:pt x="111258" y="20386"/>
                  </a:lnTo>
                  <a:lnTo>
                    <a:pt x="106503" y="15099"/>
                  </a:lnTo>
                  <a:lnTo>
                    <a:pt x="95927" y="9225"/>
                  </a:lnTo>
                  <a:lnTo>
                    <a:pt x="59958" y="0"/>
                  </a:lnTo>
                  <a:lnTo>
                    <a:pt x="25933" y="3734"/>
                  </a:lnTo>
                  <a:lnTo>
                    <a:pt x="21838" y="5982"/>
                  </a:lnTo>
                  <a:lnTo>
                    <a:pt x="14642" y="13772"/>
                  </a:lnTo>
                  <a:lnTo>
                    <a:pt x="5014" y="38795"/>
                  </a:lnTo>
                  <a:lnTo>
                    <a:pt x="0" y="75677"/>
                  </a:lnTo>
                  <a:lnTo>
                    <a:pt x="1655" y="114271"/>
                  </a:lnTo>
                  <a:lnTo>
                    <a:pt x="11243" y="155078"/>
                  </a:lnTo>
                  <a:lnTo>
                    <a:pt x="16554" y="198931"/>
                  </a:lnTo>
                  <a:lnTo>
                    <a:pt x="22447" y="233996"/>
                  </a:lnTo>
                  <a:lnTo>
                    <a:pt x="24634" y="268529"/>
                  </a:lnTo>
                  <a:lnTo>
                    <a:pt x="25374" y="310013"/>
                  </a:lnTo>
                  <a:lnTo>
                    <a:pt x="25502" y="344410"/>
                  </a:lnTo>
                  <a:lnTo>
                    <a:pt x="20804" y="386848"/>
                  </a:lnTo>
                  <a:lnTo>
                    <a:pt x="16992" y="429506"/>
                  </a:lnTo>
                  <a:lnTo>
                    <a:pt x="16658" y="453406"/>
                  </a:lnTo>
                  <a:lnTo>
                    <a:pt x="19286" y="459682"/>
                  </a:lnTo>
                  <a:lnTo>
                    <a:pt x="34485" y="468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290"/>
            <p:cNvSpPr/>
            <p:nvPr/>
          </p:nvSpPr>
          <p:spPr>
            <a:xfrm>
              <a:off x="7536656" y="2169914"/>
              <a:ext cx="26790" cy="62509"/>
            </a:xfrm>
            <a:custGeom>
              <a:avLst/>
              <a:gdLst/>
              <a:ahLst/>
              <a:cxnLst/>
              <a:rect l="0" t="0" r="0" b="0"/>
              <a:pathLst>
                <a:path w="26790" h="62509">
                  <a:moveTo>
                    <a:pt x="26789" y="0"/>
                  </a:moveTo>
                  <a:lnTo>
                    <a:pt x="25797" y="26532"/>
                  </a:lnTo>
                  <a:lnTo>
                    <a:pt x="22049" y="40235"/>
                  </a:lnTo>
                  <a:lnTo>
                    <a:pt x="9620" y="59105"/>
                  </a:lnTo>
                  <a:lnTo>
                    <a:pt x="6413" y="62224"/>
                  </a:lnTo>
                  <a:lnTo>
                    <a:pt x="0" y="62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291"/>
            <p:cNvSpPr/>
            <p:nvPr/>
          </p:nvSpPr>
          <p:spPr>
            <a:xfrm>
              <a:off x="7599164" y="2169914"/>
              <a:ext cx="8931" cy="80368"/>
            </a:xfrm>
            <a:custGeom>
              <a:avLst/>
              <a:gdLst/>
              <a:ahLst/>
              <a:cxnLst/>
              <a:rect l="0" t="0" r="0" b="0"/>
              <a:pathLst>
                <a:path w="8931" h="80368">
                  <a:moveTo>
                    <a:pt x="8930" y="0"/>
                  </a:moveTo>
                  <a:lnTo>
                    <a:pt x="8930" y="36209"/>
                  </a:lnTo>
                  <a:lnTo>
                    <a:pt x="7938" y="52804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292"/>
            <p:cNvSpPr/>
            <p:nvPr/>
          </p:nvSpPr>
          <p:spPr>
            <a:xfrm>
              <a:off x="6197203" y="2071688"/>
              <a:ext cx="17861" cy="80368"/>
            </a:xfrm>
            <a:custGeom>
              <a:avLst/>
              <a:gdLst/>
              <a:ahLst/>
              <a:cxnLst/>
              <a:rect l="0" t="0" r="0" b="0"/>
              <a:pathLst>
                <a:path w="17861" h="80368">
                  <a:moveTo>
                    <a:pt x="0" y="0"/>
                  </a:moveTo>
                  <a:lnTo>
                    <a:pt x="7689" y="27805"/>
                  </a:lnTo>
                  <a:lnTo>
                    <a:pt x="17860" y="80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293"/>
            <p:cNvSpPr/>
            <p:nvPr/>
          </p:nvSpPr>
          <p:spPr>
            <a:xfrm>
              <a:off x="6277570" y="2035969"/>
              <a:ext cx="1" cy="98227"/>
            </a:xfrm>
            <a:custGeom>
              <a:avLst/>
              <a:gdLst/>
              <a:ahLst/>
              <a:cxnLst/>
              <a:rect l="0" t="0" r="0" b="0"/>
              <a:pathLst>
                <a:path w="1" h="98227">
                  <a:moveTo>
                    <a:pt x="0" y="0"/>
                  </a:moveTo>
                  <a:lnTo>
                    <a:pt x="0" y="41500"/>
                  </a:lnTo>
                  <a:lnTo>
                    <a:pt x="0" y="9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294"/>
            <p:cNvSpPr/>
            <p:nvPr/>
          </p:nvSpPr>
          <p:spPr>
            <a:xfrm>
              <a:off x="6313289" y="2241352"/>
              <a:ext cx="232173" cy="98227"/>
            </a:xfrm>
            <a:custGeom>
              <a:avLst/>
              <a:gdLst/>
              <a:ahLst/>
              <a:cxnLst/>
              <a:rect l="0" t="0" r="0" b="0"/>
              <a:pathLst>
                <a:path w="232173" h="98227">
                  <a:moveTo>
                    <a:pt x="0" y="98226"/>
                  </a:moveTo>
                  <a:lnTo>
                    <a:pt x="43252" y="80135"/>
                  </a:lnTo>
                  <a:lnTo>
                    <a:pt x="77666" y="68415"/>
                  </a:lnTo>
                  <a:lnTo>
                    <a:pt x="121689" y="56545"/>
                  </a:lnTo>
                  <a:lnTo>
                    <a:pt x="160078" y="44646"/>
                  </a:lnTo>
                  <a:lnTo>
                    <a:pt x="204541" y="33856"/>
                  </a:lnTo>
                  <a:lnTo>
                    <a:pt x="210775" y="31500"/>
                  </a:lnTo>
                  <a:lnTo>
                    <a:pt x="2321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295"/>
            <p:cNvSpPr/>
            <p:nvPr/>
          </p:nvSpPr>
          <p:spPr>
            <a:xfrm>
              <a:off x="6661547" y="2277438"/>
              <a:ext cx="17860" cy="8563"/>
            </a:xfrm>
            <a:custGeom>
              <a:avLst/>
              <a:gdLst/>
              <a:ahLst/>
              <a:cxnLst/>
              <a:rect l="0" t="0" r="0" b="0"/>
              <a:pathLst>
                <a:path w="17860" h="8563">
                  <a:moveTo>
                    <a:pt x="0" y="8562"/>
                  </a:moveTo>
                  <a:lnTo>
                    <a:pt x="0" y="0"/>
                  </a:lnTo>
                  <a:lnTo>
                    <a:pt x="17859" y="85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296"/>
            <p:cNvSpPr/>
            <p:nvPr/>
          </p:nvSpPr>
          <p:spPr>
            <a:xfrm>
              <a:off x="6817209" y="2143125"/>
              <a:ext cx="22933" cy="373818"/>
            </a:xfrm>
            <a:custGeom>
              <a:avLst/>
              <a:gdLst/>
              <a:ahLst/>
              <a:cxnLst/>
              <a:rect l="0" t="0" r="0" b="0"/>
              <a:pathLst>
                <a:path w="22933" h="373818">
                  <a:moveTo>
                    <a:pt x="5072" y="0"/>
                  </a:moveTo>
                  <a:lnTo>
                    <a:pt x="9813" y="9481"/>
                  </a:lnTo>
                  <a:lnTo>
                    <a:pt x="13450" y="52965"/>
                  </a:lnTo>
                  <a:lnTo>
                    <a:pt x="13893" y="93916"/>
                  </a:lnTo>
                  <a:lnTo>
                    <a:pt x="13969" y="137960"/>
                  </a:lnTo>
                  <a:lnTo>
                    <a:pt x="13992" y="179232"/>
                  </a:lnTo>
                  <a:lnTo>
                    <a:pt x="11352" y="209635"/>
                  </a:lnTo>
                  <a:lnTo>
                    <a:pt x="7864" y="241999"/>
                  </a:lnTo>
                  <a:lnTo>
                    <a:pt x="5899" y="286126"/>
                  </a:lnTo>
                  <a:lnTo>
                    <a:pt x="2590" y="328709"/>
                  </a:lnTo>
                  <a:lnTo>
                    <a:pt x="0" y="346515"/>
                  </a:lnTo>
                  <a:lnTo>
                    <a:pt x="4816" y="373817"/>
                  </a:lnTo>
                  <a:lnTo>
                    <a:pt x="22932" y="339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297"/>
            <p:cNvSpPr/>
            <p:nvPr/>
          </p:nvSpPr>
          <p:spPr>
            <a:xfrm>
              <a:off x="7009805" y="2321719"/>
              <a:ext cx="428626" cy="195576"/>
            </a:xfrm>
            <a:custGeom>
              <a:avLst/>
              <a:gdLst/>
              <a:ahLst/>
              <a:cxnLst/>
              <a:rect l="0" t="0" r="0" b="0"/>
              <a:pathLst>
                <a:path w="428626" h="195576">
                  <a:moveTo>
                    <a:pt x="0" y="98226"/>
                  </a:moveTo>
                  <a:lnTo>
                    <a:pt x="9481" y="93486"/>
                  </a:lnTo>
                  <a:lnTo>
                    <a:pt x="50319" y="89848"/>
                  </a:lnTo>
                  <a:lnTo>
                    <a:pt x="86228" y="89406"/>
                  </a:lnTo>
                  <a:lnTo>
                    <a:pt x="130176" y="89306"/>
                  </a:lnTo>
                  <a:lnTo>
                    <a:pt x="153334" y="79819"/>
                  </a:lnTo>
                  <a:lnTo>
                    <a:pt x="180659" y="59744"/>
                  </a:lnTo>
                  <a:lnTo>
                    <a:pt x="181954" y="55704"/>
                  </a:lnTo>
                  <a:lnTo>
                    <a:pt x="180748" y="45924"/>
                  </a:lnTo>
                  <a:lnTo>
                    <a:pt x="169751" y="29261"/>
                  </a:lnTo>
                  <a:lnTo>
                    <a:pt x="153925" y="16497"/>
                  </a:lnTo>
                  <a:lnTo>
                    <a:pt x="122446" y="11172"/>
                  </a:lnTo>
                  <a:lnTo>
                    <a:pt x="101053" y="15218"/>
                  </a:lnTo>
                  <a:lnTo>
                    <a:pt x="82616" y="24623"/>
                  </a:lnTo>
                  <a:lnTo>
                    <a:pt x="67806" y="38725"/>
                  </a:lnTo>
                  <a:lnTo>
                    <a:pt x="59901" y="57560"/>
                  </a:lnTo>
                  <a:lnTo>
                    <a:pt x="54827" y="92508"/>
                  </a:lnTo>
                  <a:lnTo>
                    <a:pt x="58688" y="117037"/>
                  </a:lnTo>
                  <a:lnTo>
                    <a:pt x="70857" y="143157"/>
                  </a:lnTo>
                  <a:lnTo>
                    <a:pt x="91771" y="165007"/>
                  </a:lnTo>
                  <a:lnTo>
                    <a:pt x="112078" y="179308"/>
                  </a:lnTo>
                  <a:lnTo>
                    <a:pt x="129849" y="181226"/>
                  </a:lnTo>
                  <a:lnTo>
                    <a:pt x="150976" y="177779"/>
                  </a:lnTo>
                  <a:lnTo>
                    <a:pt x="191586" y="162043"/>
                  </a:lnTo>
                  <a:lnTo>
                    <a:pt x="207189" y="153378"/>
                  </a:lnTo>
                  <a:lnTo>
                    <a:pt x="238811" y="123563"/>
                  </a:lnTo>
                  <a:lnTo>
                    <a:pt x="250006" y="106510"/>
                  </a:lnTo>
                  <a:lnTo>
                    <a:pt x="265504" y="64038"/>
                  </a:lnTo>
                  <a:lnTo>
                    <a:pt x="267419" y="55644"/>
                  </a:lnTo>
                  <a:lnTo>
                    <a:pt x="267576" y="55947"/>
                  </a:lnTo>
                  <a:lnTo>
                    <a:pt x="267751" y="58930"/>
                  </a:lnTo>
                  <a:lnTo>
                    <a:pt x="260804" y="89401"/>
                  </a:lnTo>
                  <a:lnTo>
                    <a:pt x="256861" y="125046"/>
                  </a:lnTo>
                  <a:lnTo>
                    <a:pt x="246640" y="167906"/>
                  </a:lnTo>
                  <a:lnTo>
                    <a:pt x="241245" y="195575"/>
                  </a:lnTo>
                  <a:lnTo>
                    <a:pt x="241114" y="159089"/>
                  </a:lnTo>
                  <a:lnTo>
                    <a:pt x="248171" y="118515"/>
                  </a:lnTo>
                  <a:lnTo>
                    <a:pt x="251188" y="104267"/>
                  </a:lnTo>
                  <a:lnTo>
                    <a:pt x="274780" y="62127"/>
                  </a:lnTo>
                  <a:lnTo>
                    <a:pt x="296720" y="40346"/>
                  </a:lnTo>
                  <a:lnTo>
                    <a:pt x="328319" y="23239"/>
                  </a:lnTo>
                  <a:lnTo>
                    <a:pt x="350288" y="19453"/>
                  </a:lnTo>
                  <a:lnTo>
                    <a:pt x="391481" y="26055"/>
                  </a:lnTo>
                  <a:lnTo>
                    <a:pt x="400871" y="26462"/>
                  </a:lnTo>
                  <a:lnTo>
                    <a:pt x="405162" y="24587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185"/>
          <p:cNvGrpSpPr/>
          <p:nvPr/>
        </p:nvGrpSpPr>
        <p:grpSpPr>
          <a:xfrm>
            <a:off x="5295305" y="5054203"/>
            <a:ext cx="955432" cy="276709"/>
            <a:chOff x="5295305" y="5054203"/>
            <a:chExt cx="955432" cy="276709"/>
          </a:xfrm>
        </p:grpSpPr>
        <p:sp>
          <p:nvSpPr>
            <p:cNvPr id="380" name="SMARTInkShape-1298"/>
            <p:cNvSpPr/>
            <p:nvPr/>
          </p:nvSpPr>
          <p:spPr>
            <a:xfrm>
              <a:off x="5295305" y="5143536"/>
              <a:ext cx="285751" cy="26754"/>
            </a:xfrm>
            <a:custGeom>
              <a:avLst/>
              <a:gdLst/>
              <a:ahLst/>
              <a:cxnLst/>
              <a:rect l="0" t="0" r="0" b="0"/>
              <a:pathLst>
                <a:path w="285751" h="26754">
                  <a:moveTo>
                    <a:pt x="285750" y="26753"/>
                  </a:moveTo>
                  <a:lnTo>
                    <a:pt x="281009" y="26753"/>
                  </a:lnTo>
                  <a:lnTo>
                    <a:pt x="243446" y="18375"/>
                  </a:lnTo>
                  <a:lnTo>
                    <a:pt x="202149" y="16853"/>
                  </a:lnTo>
                  <a:lnTo>
                    <a:pt x="161520" y="8731"/>
                  </a:lnTo>
                  <a:lnTo>
                    <a:pt x="141560" y="1989"/>
                  </a:lnTo>
                  <a:lnTo>
                    <a:pt x="100490" y="0"/>
                  </a:lnTo>
                  <a:lnTo>
                    <a:pt x="78913" y="8343"/>
                  </a:lnTo>
                  <a:lnTo>
                    <a:pt x="72914" y="8785"/>
                  </a:lnTo>
                  <a:lnTo>
                    <a:pt x="62508" y="17823"/>
                  </a:lnTo>
                  <a:lnTo>
                    <a:pt x="50079" y="17823"/>
                  </a:lnTo>
                  <a:lnTo>
                    <a:pt x="31463" y="22968"/>
                  </a:lnTo>
                  <a:lnTo>
                    <a:pt x="0" y="17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299"/>
            <p:cNvSpPr/>
            <p:nvPr/>
          </p:nvSpPr>
          <p:spPr>
            <a:xfrm>
              <a:off x="5625716" y="5116711"/>
              <a:ext cx="625021" cy="214201"/>
            </a:xfrm>
            <a:custGeom>
              <a:avLst/>
              <a:gdLst/>
              <a:ahLst/>
              <a:cxnLst/>
              <a:rect l="0" t="0" r="0" b="0"/>
              <a:pathLst>
                <a:path w="625021" h="214201">
                  <a:moveTo>
                    <a:pt x="8917" y="89297"/>
                  </a:moveTo>
                  <a:lnTo>
                    <a:pt x="13657" y="94037"/>
                  </a:lnTo>
                  <a:lnTo>
                    <a:pt x="18630" y="96365"/>
                  </a:lnTo>
                  <a:lnTo>
                    <a:pt x="41690" y="99146"/>
                  </a:lnTo>
                  <a:lnTo>
                    <a:pt x="53571" y="105280"/>
                  </a:lnTo>
                  <a:lnTo>
                    <a:pt x="56546" y="105905"/>
                  </a:lnTo>
                  <a:lnTo>
                    <a:pt x="69441" y="113046"/>
                  </a:lnTo>
                  <a:lnTo>
                    <a:pt x="83515" y="116177"/>
                  </a:lnTo>
                  <a:lnTo>
                    <a:pt x="94410" y="122947"/>
                  </a:lnTo>
                  <a:lnTo>
                    <a:pt x="100822" y="128396"/>
                  </a:lnTo>
                  <a:lnTo>
                    <a:pt x="109626" y="131479"/>
                  </a:lnTo>
                  <a:lnTo>
                    <a:pt x="136013" y="136375"/>
                  </a:lnTo>
                  <a:lnTo>
                    <a:pt x="149762" y="143595"/>
                  </a:lnTo>
                  <a:lnTo>
                    <a:pt x="156843" y="148156"/>
                  </a:lnTo>
                  <a:lnTo>
                    <a:pt x="163297" y="150183"/>
                  </a:lnTo>
                  <a:lnTo>
                    <a:pt x="181662" y="152477"/>
                  </a:lnTo>
                  <a:lnTo>
                    <a:pt x="193605" y="157847"/>
                  </a:lnTo>
                  <a:lnTo>
                    <a:pt x="238234" y="168310"/>
                  </a:lnTo>
                  <a:lnTo>
                    <a:pt x="255812" y="170389"/>
                  </a:lnTo>
                  <a:lnTo>
                    <a:pt x="277364" y="176679"/>
                  </a:lnTo>
                  <a:lnTo>
                    <a:pt x="294831" y="180672"/>
                  </a:lnTo>
                  <a:lnTo>
                    <a:pt x="307639" y="184478"/>
                  </a:lnTo>
                  <a:lnTo>
                    <a:pt x="350401" y="193394"/>
                  </a:lnTo>
                  <a:lnTo>
                    <a:pt x="392013" y="202321"/>
                  </a:lnTo>
                  <a:lnTo>
                    <a:pt x="436064" y="207849"/>
                  </a:lnTo>
                  <a:lnTo>
                    <a:pt x="461062" y="213037"/>
                  </a:lnTo>
                  <a:lnTo>
                    <a:pt x="504736" y="214200"/>
                  </a:lnTo>
                  <a:lnTo>
                    <a:pt x="523428" y="213298"/>
                  </a:lnTo>
                  <a:lnTo>
                    <a:pt x="560061" y="203288"/>
                  </a:lnTo>
                  <a:lnTo>
                    <a:pt x="583248" y="191216"/>
                  </a:lnTo>
                  <a:lnTo>
                    <a:pt x="594375" y="187626"/>
                  </a:lnTo>
                  <a:lnTo>
                    <a:pt x="619076" y="166575"/>
                  </a:lnTo>
                  <a:lnTo>
                    <a:pt x="622403" y="160684"/>
                  </a:lnTo>
                  <a:lnTo>
                    <a:pt x="624540" y="148818"/>
                  </a:lnTo>
                  <a:lnTo>
                    <a:pt x="625020" y="130968"/>
                  </a:lnTo>
                  <a:lnTo>
                    <a:pt x="619753" y="122368"/>
                  </a:lnTo>
                  <a:lnTo>
                    <a:pt x="578744" y="78740"/>
                  </a:lnTo>
                  <a:lnTo>
                    <a:pt x="560083" y="62686"/>
                  </a:lnTo>
                  <a:lnTo>
                    <a:pt x="517794" y="41682"/>
                  </a:lnTo>
                  <a:lnTo>
                    <a:pt x="477207" y="31502"/>
                  </a:lnTo>
                  <a:lnTo>
                    <a:pt x="435863" y="27203"/>
                  </a:lnTo>
                  <a:lnTo>
                    <a:pt x="396245" y="19137"/>
                  </a:lnTo>
                  <a:lnTo>
                    <a:pt x="352018" y="10961"/>
                  </a:lnTo>
                  <a:lnTo>
                    <a:pt x="311847" y="8205"/>
                  </a:lnTo>
                  <a:lnTo>
                    <a:pt x="267788" y="1277"/>
                  </a:lnTo>
                  <a:lnTo>
                    <a:pt x="230285" y="168"/>
                  </a:lnTo>
                  <a:lnTo>
                    <a:pt x="188130" y="15"/>
                  </a:lnTo>
                  <a:lnTo>
                    <a:pt x="144779" y="1"/>
                  </a:lnTo>
                  <a:lnTo>
                    <a:pt x="102889" y="0"/>
                  </a:lnTo>
                  <a:lnTo>
                    <a:pt x="68447" y="992"/>
                  </a:lnTo>
                  <a:lnTo>
                    <a:pt x="50981" y="7689"/>
                  </a:lnTo>
                  <a:lnTo>
                    <a:pt x="38760" y="9677"/>
                  </a:lnTo>
                  <a:lnTo>
                    <a:pt x="26791" y="15949"/>
                  </a:lnTo>
                  <a:lnTo>
                    <a:pt x="23810" y="16586"/>
                  </a:lnTo>
                  <a:lnTo>
                    <a:pt x="3957" y="26879"/>
                  </a:lnTo>
                  <a:lnTo>
                    <a:pt x="2633" y="28834"/>
                  </a:lnTo>
                  <a:lnTo>
                    <a:pt x="142" y="35316"/>
                  </a:lnTo>
                  <a:lnTo>
                    <a:pt x="0" y="48112"/>
                  </a:lnTo>
                  <a:lnTo>
                    <a:pt x="2639" y="53794"/>
                  </a:lnTo>
                  <a:lnTo>
                    <a:pt x="36559" y="97154"/>
                  </a:lnTo>
                  <a:lnTo>
                    <a:pt x="53818" y="113122"/>
                  </a:lnTo>
                  <a:lnTo>
                    <a:pt x="80354" y="1339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300"/>
            <p:cNvSpPr/>
            <p:nvPr/>
          </p:nvSpPr>
          <p:spPr>
            <a:xfrm>
              <a:off x="5473898" y="5054203"/>
              <a:ext cx="17861" cy="241098"/>
            </a:xfrm>
            <a:custGeom>
              <a:avLst/>
              <a:gdLst/>
              <a:ahLst/>
              <a:cxnLst/>
              <a:rect l="0" t="0" r="0" b="0"/>
              <a:pathLst>
                <a:path w="17861" h="241098">
                  <a:moveTo>
                    <a:pt x="0" y="0"/>
                  </a:moveTo>
                  <a:lnTo>
                    <a:pt x="0" y="4741"/>
                  </a:lnTo>
                  <a:lnTo>
                    <a:pt x="2646" y="9713"/>
                  </a:lnTo>
                  <a:lnTo>
                    <a:pt x="4741" y="12429"/>
                  </a:lnTo>
                  <a:lnTo>
                    <a:pt x="7069" y="20738"/>
                  </a:lnTo>
                  <a:lnTo>
                    <a:pt x="8822" y="64440"/>
                  </a:lnTo>
                  <a:lnTo>
                    <a:pt x="8920" y="108567"/>
                  </a:lnTo>
                  <a:lnTo>
                    <a:pt x="8929" y="149344"/>
                  </a:lnTo>
                  <a:lnTo>
                    <a:pt x="9922" y="181246"/>
                  </a:lnTo>
                  <a:lnTo>
                    <a:pt x="17492" y="224441"/>
                  </a:lnTo>
                  <a:lnTo>
                    <a:pt x="17860" y="241097"/>
                  </a:lnTo>
                  <a:lnTo>
                    <a:pt x="17860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186"/>
          <p:cNvGrpSpPr/>
          <p:nvPr/>
        </p:nvGrpSpPr>
        <p:grpSpPr>
          <a:xfrm>
            <a:off x="5223867" y="3870342"/>
            <a:ext cx="990770" cy="237315"/>
            <a:chOff x="5223867" y="3870342"/>
            <a:chExt cx="990770" cy="237315"/>
          </a:xfrm>
        </p:grpSpPr>
        <p:sp>
          <p:nvSpPr>
            <p:cNvPr id="384" name="SMARTInkShape-1301"/>
            <p:cNvSpPr/>
            <p:nvPr/>
          </p:nvSpPr>
          <p:spPr>
            <a:xfrm>
              <a:off x="5223867" y="3929063"/>
              <a:ext cx="285751" cy="26790"/>
            </a:xfrm>
            <a:custGeom>
              <a:avLst/>
              <a:gdLst/>
              <a:ahLst/>
              <a:cxnLst/>
              <a:rect l="0" t="0" r="0" b="0"/>
              <a:pathLst>
                <a:path w="285751" h="26790">
                  <a:moveTo>
                    <a:pt x="285750" y="26789"/>
                  </a:moveTo>
                  <a:lnTo>
                    <a:pt x="285750" y="22048"/>
                  </a:lnTo>
                  <a:lnTo>
                    <a:pt x="283766" y="20652"/>
                  </a:lnTo>
                  <a:lnTo>
                    <a:pt x="265633" y="18227"/>
                  </a:lnTo>
                  <a:lnTo>
                    <a:pt x="244835" y="15261"/>
                  </a:lnTo>
                  <a:lnTo>
                    <a:pt x="213286" y="10180"/>
                  </a:lnTo>
                  <a:lnTo>
                    <a:pt x="173073" y="9039"/>
                  </a:lnTo>
                  <a:lnTo>
                    <a:pt x="134012" y="1250"/>
                  </a:lnTo>
                  <a:lnTo>
                    <a:pt x="94414" y="164"/>
                  </a:lnTo>
                  <a:lnTo>
                    <a:pt x="53444" y="21"/>
                  </a:lnTo>
                  <a:lnTo>
                    <a:pt x="893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302"/>
            <p:cNvSpPr/>
            <p:nvPr/>
          </p:nvSpPr>
          <p:spPr>
            <a:xfrm>
              <a:off x="5589998" y="3870342"/>
              <a:ext cx="624639" cy="237315"/>
            </a:xfrm>
            <a:custGeom>
              <a:avLst/>
              <a:gdLst/>
              <a:ahLst/>
              <a:cxnLst/>
              <a:rect l="0" t="0" r="0" b="0"/>
              <a:pathLst>
                <a:path w="624639" h="237315">
                  <a:moveTo>
                    <a:pt x="53565" y="156947"/>
                  </a:moveTo>
                  <a:lnTo>
                    <a:pt x="58305" y="156947"/>
                  </a:lnTo>
                  <a:lnTo>
                    <a:pt x="59701" y="155955"/>
                  </a:lnTo>
                  <a:lnTo>
                    <a:pt x="60633" y="154301"/>
                  </a:lnTo>
                  <a:lnTo>
                    <a:pt x="61253" y="152207"/>
                  </a:lnTo>
                  <a:lnTo>
                    <a:pt x="62659" y="150810"/>
                  </a:lnTo>
                  <a:lnTo>
                    <a:pt x="66867" y="149258"/>
                  </a:lnTo>
                  <a:lnTo>
                    <a:pt x="83453" y="148126"/>
                  </a:lnTo>
                  <a:lnTo>
                    <a:pt x="89338" y="150712"/>
                  </a:lnTo>
                  <a:lnTo>
                    <a:pt x="92296" y="152790"/>
                  </a:lnTo>
                  <a:lnTo>
                    <a:pt x="114215" y="159045"/>
                  </a:lnTo>
                  <a:lnTo>
                    <a:pt x="117811" y="161323"/>
                  </a:lnTo>
                  <a:lnTo>
                    <a:pt x="162215" y="175413"/>
                  </a:lnTo>
                  <a:lnTo>
                    <a:pt x="203638" y="192719"/>
                  </a:lnTo>
                  <a:lnTo>
                    <a:pt x="246940" y="213505"/>
                  </a:lnTo>
                  <a:lnTo>
                    <a:pt x="274148" y="225739"/>
                  </a:lnTo>
                  <a:lnTo>
                    <a:pt x="315088" y="236901"/>
                  </a:lnTo>
                  <a:lnTo>
                    <a:pt x="355582" y="237303"/>
                  </a:lnTo>
                  <a:lnTo>
                    <a:pt x="398931" y="237314"/>
                  </a:lnTo>
                  <a:lnTo>
                    <a:pt x="413644" y="236322"/>
                  </a:lnTo>
                  <a:lnTo>
                    <a:pt x="430652" y="230246"/>
                  </a:lnTo>
                  <a:lnTo>
                    <a:pt x="475175" y="228433"/>
                  </a:lnTo>
                  <a:lnTo>
                    <a:pt x="503278" y="227399"/>
                  </a:lnTo>
                  <a:lnTo>
                    <a:pt x="544712" y="217361"/>
                  </a:lnTo>
                  <a:lnTo>
                    <a:pt x="584220" y="203663"/>
                  </a:lnTo>
                  <a:lnTo>
                    <a:pt x="608527" y="189569"/>
                  </a:lnTo>
                  <a:lnTo>
                    <a:pt x="612753" y="183683"/>
                  </a:lnTo>
                  <a:lnTo>
                    <a:pt x="615624" y="177759"/>
                  </a:lnTo>
                  <a:lnTo>
                    <a:pt x="620207" y="171819"/>
                  </a:lnTo>
                  <a:lnTo>
                    <a:pt x="622906" y="163227"/>
                  </a:lnTo>
                  <a:lnTo>
                    <a:pt x="624638" y="141541"/>
                  </a:lnTo>
                  <a:lnTo>
                    <a:pt x="622229" y="132571"/>
                  </a:lnTo>
                  <a:lnTo>
                    <a:pt x="612599" y="118728"/>
                  </a:lnTo>
                  <a:lnTo>
                    <a:pt x="588488" y="96364"/>
                  </a:lnTo>
                  <a:lnTo>
                    <a:pt x="578050" y="88349"/>
                  </a:lnTo>
                  <a:lnTo>
                    <a:pt x="564612" y="73673"/>
                  </a:lnTo>
                  <a:lnTo>
                    <a:pt x="520936" y="49969"/>
                  </a:lnTo>
                  <a:lnTo>
                    <a:pt x="511316" y="43917"/>
                  </a:lnTo>
                  <a:lnTo>
                    <a:pt x="472392" y="28965"/>
                  </a:lnTo>
                  <a:lnTo>
                    <a:pt x="435565" y="16719"/>
                  </a:lnTo>
                  <a:lnTo>
                    <a:pt x="393624" y="8284"/>
                  </a:lnTo>
                  <a:lnTo>
                    <a:pt x="355898" y="5556"/>
                  </a:lnTo>
                  <a:lnTo>
                    <a:pt x="315003" y="5197"/>
                  </a:lnTo>
                  <a:lnTo>
                    <a:pt x="270812" y="4157"/>
                  </a:lnTo>
                  <a:lnTo>
                    <a:pt x="246809" y="0"/>
                  </a:lnTo>
                  <a:lnTo>
                    <a:pt x="209439" y="3832"/>
                  </a:lnTo>
                  <a:lnTo>
                    <a:pt x="169010" y="4970"/>
                  </a:lnTo>
                  <a:lnTo>
                    <a:pt x="129658" y="5120"/>
                  </a:lnTo>
                  <a:lnTo>
                    <a:pt x="104498" y="6130"/>
                  </a:lnTo>
                  <a:lnTo>
                    <a:pt x="62514" y="20588"/>
                  </a:lnTo>
                  <a:lnTo>
                    <a:pt x="44641" y="24933"/>
                  </a:lnTo>
                  <a:lnTo>
                    <a:pt x="29423" y="32503"/>
                  </a:lnTo>
                  <a:lnTo>
                    <a:pt x="6095" y="52801"/>
                  </a:lnTo>
                  <a:lnTo>
                    <a:pt x="2701" y="58735"/>
                  </a:lnTo>
                  <a:lnTo>
                    <a:pt x="522" y="70630"/>
                  </a:lnTo>
                  <a:lnTo>
                    <a:pt x="0" y="92675"/>
                  </a:lnTo>
                  <a:lnTo>
                    <a:pt x="7118" y="107357"/>
                  </a:lnTo>
                  <a:lnTo>
                    <a:pt x="16237" y="119206"/>
                  </a:lnTo>
                  <a:lnTo>
                    <a:pt x="60519" y="148063"/>
                  </a:lnTo>
                  <a:lnTo>
                    <a:pt x="64154" y="151024"/>
                  </a:lnTo>
                  <a:lnTo>
                    <a:pt x="73483" y="154315"/>
                  </a:lnTo>
                  <a:lnTo>
                    <a:pt x="113216" y="164481"/>
                  </a:lnTo>
                  <a:lnTo>
                    <a:pt x="157398" y="165853"/>
                  </a:lnTo>
                  <a:lnTo>
                    <a:pt x="172582" y="165874"/>
                  </a:lnTo>
                  <a:lnTo>
                    <a:pt x="174581" y="164882"/>
                  </a:lnTo>
                  <a:lnTo>
                    <a:pt x="178580" y="1569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187"/>
          <p:cNvGrpSpPr/>
          <p:nvPr/>
        </p:nvGrpSpPr>
        <p:grpSpPr>
          <a:xfrm>
            <a:off x="4697019" y="3437930"/>
            <a:ext cx="339327" cy="330399"/>
            <a:chOff x="4697019" y="3437930"/>
            <a:chExt cx="339327" cy="330399"/>
          </a:xfrm>
        </p:grpSpPr>
        <p:sp>
          <p:nvSpPr>
            <p:cNvPr id="387" name="SMARTInkShape-1303"/>
            <p:cNvSpPr/>
            <p:nvPr/>
          </p:nvSpPr>
          <p:spPr>
            <a:xfrm>
              <a:off x="4839891" y="3437930"/>
              <a:ext cx="53580" cy="178594"/>
            </a:xfrm>
            <a:custGeom>
              <a:avLst/>
              <a:gdLst/>
              <a:ahLst/>
              <a:cxnLst/>
              <a:rect l="0" t="0" r="0" b="0"/>
              <a:pathLst>
                <a:path w="53580" h="178594">
                  <a:moveTo>
                    <a:pt x="0" y="0"/>
                  </a:moveTo>
                  <a:lnTo>
                    <a:pt x="18091" y="43251"/>
                  </a:lnTo>
                  <a:lnTo>
                    <a:pt x="33093" y="84666"/>
                  </a:lnTo>
                  <a:lnTo>
                    <a:pt x="38296" y="126989"/>
                  </a:lnTo>
                  <a:lnTo>
                    <a:pt x="43393" y="144477"/>
                  </a:lnTo>
                  <a:lnTo>
                    <a:pt x="45391" y="158478"/>
                  </a:lnTo>
                  <a:lnTo>
                    <a:pt x="53579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304"/>
            <p:cNvSpPr/>
            <p:nvPr/>
          </p:nvSpPr>
          <p:spPr>
            <a:xfrm>
              <a:off x="4741664" y="3446859"/>
              <a:ext cx="35720" cy="168169"/>
            </a:xfrm>
            <a:custGeom>
              <a:avLst/>
              <a:gdLst/>
              <a:ahLst/>
              <a:cxnLst/>
              <a:rect l="0" t="0" r="0" b="0"/>
              <a:pathLst>
                <a:path w="35720" h="168169">
                  <a:moveTo>
                    <a:pt x="0" y="0"/>
                  </a:moveTo>
                  <a:lnTo>
                    <a:pt x="0" y="4741"/>
                  </a:lnTo>
                  <a:lnTo>
                    <a:pt x="2646" y="9714"/>
                  </a:lnTo>
                  <a:lnTo>
                    <a:pt x="4740" y="12429"/>
                  </a:lnTo>
                  <a:lnTo>
                    <a:pt x="7068" y="20738"/>
                  </a:lnTo>
                  <a:lnTo>
                    <a:pt x="8821" y="64441"/>
                  </a:lnTo>
                  <a:lnTo>
                    <a:pt x="8920" y="103827"/>
                  </a:lnTo>
                  <a:lnTo>
                    <a:pt x="16617" y="138075"/>
                  </a:lnTo>
                  <a:lnTo>
                    <a:pt x="25889" y="159791"/>
                  </a:lnTo>
                  <a:lnTo>
                    <a:pt x="26671" y="168168"/>
                  </a:lnTo>
                  <a:lnTo>
                    <a:pt x="27758" y="161248"/>
                  </a:lnTo>
                  <a:lnTo>
                    <a:pt x="35719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305"/>
            <p:cNvSpPr/>
            <p:nvPr/>
          </p:nvSpPr>
          <p:spPr>
            <a:xfrm>
              <a:off x="4697019" y="3625576"/>
              <a:ext cx="339327" cy="142753"/>
            </a:xfrm>
            <a:custGeom>
              <a:avLst/>
              <a:gdLst/>
              <a:ahLst/>
              <a:cxnLst/>
              <a:rect l="0" t="0" r="0" b="0"/>
              <a:pathLst>
                <a:path w="339327" h="142753">
                  <a:moveTo>
                    <a:pt x="8926" y="71315"/>
                  </a:moveTo>
                  <a:lnTo>
                    <a:pt x="4186" y="76055"/>
                  </a:lnTo>
                  <a:lnTo>
                    <a:pt x="1859" y="81028"/>
                  </a:lnTo>
                  <a:lnTo>
                    <a:pt x="0" y="89162"/>
                  </a:lnTo>
                  <a:lnTo>
                    <a:pt x="4738" y="84430"/>
                  </a:lnTo>
                  <a:lnTo>
                    <a:pt x="7065" y="79459"/>
                  </a:lnTo>
                  <a:lnTo>
                    <a:pt x="7685" y="76744"/>
                  </a:lnTo>
                  <a:lnTo>
                    <a:pt x="13299" y="68183"/>
                  </a:lnTo>
                  <a:lnTo>
                    <a:pt x="25077" y="56401"/>
                  </a:lnTo>
                  <a:lnTo>
                    <a:pt x="66419" y="29642"/>
                  </a:lnTo>
                  <a:lnTo>
                    <a:pt x="96137" y="12776"/>
                  </a:lnTo>
                  <a:lnTo>
                    <a:pt x="139842" y="1971"/>
                  </a:lnTo>
                  <a:lnTo>
                    <a:pt x="183647" y="0"/>
                  </a:lnTo>
                  <a:lnTo>
                    <a:pt x="202042" y="894"/>
                  </a:lnTo>
                  <a:lnTo>
                    <a:pt x="242413" y="16128"/>
                  </a:lnTo>
                  <a:lnTo>
                    <a:pt x="264736" y="32972"/>
                  </a:lnTo>
                  <a:lnTo>
                    <a:pt x="288078" y="56810"/>
                  </a:lnTo>
                  <a:lnTo>
                    <a:pt x="316846" y="101361"/>
                  </a:lnTo>
                  <a:lnTo>
                    <a:pt x="321089" y="117039"/>
                  </a:lnTo>
                  <a:lnTo>
                    <a:pt x="323199" y="119657"/>
                  </a:lnTo>
                  <a:lnTo>
                    <a:pt x="325598" y="121402"/>
                  </a:lnTo>
                  <a:lnTo>
                    <a:pt x="327197" y="123558"/>
                  </a:lnTo>
                  <a:lnTo>
                    <a:pt x="332409" y="134147"/>
                  </a:lnTo>
                  <a:lnTo>
                    <a:pt x="339326" y="1427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188"/>
          <p:cNvGrpSpPr/>
          <p:nvPr/>
        </p:nvGrpSpPr>
        <p:grpSpPr>
          <a:xfrm>
            <a:off x="6215231" y="3991645"/>
            <a:ext cx="1622981" cy="1240245"/>
            <a:chOff x="6215231" y="3991645"/>
            <a:chExt cx="1622981" cy="1240245"/>
          </a:xfrm>
        </p:grpSpPr>
        <p:sp>
          <p:nvSpPr>
            <p:cNvPr id="391" name="SMARTInkShape-1306"/>
            <p:cNvSpPr/>
            <p:nvPr/>
          </p:nvSpPr>
          <p:spPr>
            <a:xfrm>
              <a:off x="6215231" y="3991645"/>
              <a:ext cx="1373636" cy="544630"/>
            </a:xfrm>
            <a:custGeom>
              <a:avLst/>
              <a:gdLst/>
              <a:ahLst/>
              <a:cxnLst/>
              <a:rect l="0" t="0" r="0" b="0"/>
              <a:pathLst>
                <a:path w="1373636" h="544630">
                  <a:moveTo>
                    <a:pt x="89128" y="491058"/>
                  </a:moveTo>
                  <a:lnTo>
                    <a:pt x="127302" y="492050"/>
                  </a:lnTo>
                  <a:lnTo>
                    <a:pt x="169820" y="498747"/>
                  </a:lnTo>
                  <a:lnTo>
                    <a:pt x="214187" y="509538"/>
                  </a:lnTo>
                  <a:lnTo>
                    <a:pt x="256236" y="519764"/>
                  </a:lnTo>
                  <a:lnTo>
                    <a:pt x="294006" y="530132"/>
                  </a:lnTo>
                  <a:lnTo>
                    <a:pt x="335616" y="539957"/>
                  </a:lnTo>
                  <a:lnTo>
                    <a:pt x="379286" y="543712"/>
                  </a:lnTo>
                  <a:lnTo>
                    <a:pt x="418633" y="544454"/>
                  </a:lnTo>
                  <a:lnTo>
                    <a:pt x="459810" y="544600"/>
                  </a:lnTo>
                  <a:lnTo>
                    <a:pt x="499032" y="544629"/>
                  </a:lnTo>
                  <a:lnTo>
                    <a:pt x="535442" y="541989"/>
                  </a:lnTo>
                  <a:lnTo>
                    <a:pt x="574102" y="536534"/>
                  </a:lnTo>
                  <a:lnTo>
                    <a:pt x="616344" y="531075"/>
                  </a:lnTo>
                  <a:lnTo>
                    <a:pt x="652358" y="528050"/>
                  </a:lnTo>
                  <a:lnTo>
                    <a:pt x="689707" y="522414"/>
                  </a:lnTo>
                  <a:lnTo>
                    <a:pt x="730650" y="519200"/>
                  </a:lnTo>
                  <a:lnTo>
                    <a:pt x="769460" y="513508"/>
                  </a:lnTo>
                  <a:lnTo>
                    <a:pt x="806847" y="509824"/>
                  </a:lnTo>
                  <a:lnTo>
                    <a:pt x="843961" y="509186"/>
                  </a:lnTo>
                  <a:lnTo>
                    <a:pt x="879542" y="509989"/>
                  </a:lnTo>
                  <a:lnTo>
                    <a:pt x="921381" y="516001"/>
                  </a:lnTo>
                  <a:lnTo>
                    <a:pt x="958485" y="517300"/>
                  </a:lnTo>
                  <a:lnTo>
                    <a:pt x="1000898" y="517685"/>
                  </a:lnTo>
                  <a:lnTo>
                    <a:pt x="1045453" y="517815"/>
                  </a:lnTo>
                  <a:lnTo>
                    <a:pt x="1081126" y="513097"/>
                  </a:lnTo>
                  <a:lnTo>
                    <a:pt x="1123115" y="510156"/>
                  </a:lnTo>
                  <a:lnTo>
                    <a:pt x="1162236" y="509284"/>
                  </a:lnTo>
                  <a:lnTo>
                    <a:pt x="1198961" y="504286"/>
                  </a:lnTo>
                  <a:lnTo>
                    <a:pt x="1234654" y="493708"/>
                  </a:lnTo>
                  <a:lnTo>
                    <a:pt x="1275217" y="479418"/>
                  </a:lnTo>
                  <a:lnTo>
                    <a:pt x="1319236" y="452998"/>
                  </a:lnTo>
                  <a:lnTo>
                    <a:pt x="1345929" y="430239"/>
                  </a:lnTo>
                  <a:lnTo>
                    <a:pt x="1368588" y="392747"/>
                  </a:lnTo>
                  <a:lnTo>
                    <a:pt x="1373103" y="372301"/>
                  </a:lnTo>
                  <a:lnTo>
                    <a:pt x="1373635" y="332589"/>
                  </a:lnTo>
                  <a:lnTo>
                    <a:pt x="1362525" y="290714"/>
                  </a:lnTo>
                  <a:lnTo>
                    <a:pt x="1338426" y="252090"/>
                  </a:lnTo>
                  <a:lnTo>
                    <a:pt x="1298199" y="209133"/>
                  </a:lnTo>
                  <a:lnTo>
                    <a:pt x="1254609" y="167300"/>
                  </a:lnTo>
                  <a:lnTo>
                    <a:pt x="1219166" y="143114"/>
                  </a:lnTo>
                  <a:lnTo>
                    <a:pt x="1179518" y="119307"/>
                  </a:lnTo>
                  <a:lnTo>
                    <a:pt x="1143023" y="100015"/>
                  </a:lnTo>
                  <a:lnTo>
                    <a:pt x="1106158" y="84225"/>
                  </a:lnTo>
                  <a:lnTo>
                    <a:pt x="1064334" y="71552"/>
                  </a:lnTo>
                  <a:lnTo>
                    <a:pt x="1022375" y="59494"/>
                  </a:lnTo>
                  <a:lnTo>
                    <a:pt x="982006" y="47558"/>
                  </a:lnTo>
                  <a:lnTo>
                    <a:pt x="948446" y="38623"/>
                  </a:lnTo>
                  <a:lnTo>
                    <a:pt x="910391" y="29692"/>
                  </a:lnTo>
                  <a:lnTo>
                    <a:pt x="875483" y="23738"/>
                  </a:lnTo>
                  <a:lnTo>
                    <a:pt x="831004" y="19549"/>
                  </a:lnTo>
                  <a:lnTo>
                    <a:pt x="786556" y="11996"/>
                  </a:lnTo>
                  <a:lnTo>
                    <a:pt x="752290" y="9786"/>
                  </a:lnTo>
                  <a:lnTo>
                    <a:pt x="717002" y="8138"/>
                  </a:lnTo>
                  <a:lnTo>
                    <a:pt x="678434" y="2800"/>
                  </a:lnTo>
                  <a:lnTo>
                    <a:pt x="643407" y="1203"/>
                  </a:lnTo>
                  <a:lnTo>
                    <a:pt x="604688" y="493"/>
                  </a:lnTo>
                  <a:lnTo>
                    <a:pt x="567305" y="178"/>
                  </a:lnTo>
                  <a:lnTo>
                    <a:pt x="524939" y="0"/>
                  </a:lnTo>
                  <a:lnTo>
                    <a:pt x="480808" y="2586"/>
                  </a:lnTo>
                  <a:lnTo>
                    <a:pt x="440660" y="6998"/>
                  </a:lnTo>
                  <a:lnTo>
                    <a:pt x="398999" y="10951"/>
                  </a:lnTo>
                  <a:lnTo>
                    <a:pt x="365158" y="15760"/>
                  </a:lnTo>
                  <a:lnTo>
                    <a:pt x="322908" y="22125"/>
                  </a:lnTo>
                  <a:lnTo>
                    <a:pt x="285899" y="26800"/>
                  </a:lnTo>
                  <a:lnTo>
                    <a:pt x="244634" y="36249"/>
                  </a:lnTo>
                  <a:lnTo>
                    <a:pt x="208957" y="44753"/>
                  </a:lnTo>
                  <a:lnTo>
                    <a:pt x="167196" y="59480"/>
                  </a:lnTo>
                  <a:lnTo>
                    <a:pt x="130677" y="74013"/>
                  </a:lnTo>
                  <a:lnTo>
                    <a:pt x="90280" y="95699"/>
                  </a:lnTo>
                  <a:lnTo>
                    <a:pt x="48080" y="126200"/>
                  </a:lnTo>
                  <a:lnTo>
                    <a:pt x="24759" y="152750"/>
                  </a:lnTo>
                  <a:lnTo>
                    <a:pt x="12950" y="173971"/>
                  </a:lnTo>
                  <a:lnTo>
                    <a:pt x="2717" y="213046"/>
                  </a:lnTo>
                  <a:lnTo>
                    <a:pt x="402" y="254462"/>
                  </a:lnTo>
                  <a:lnTo>
                    <a:pt x="0" y="274883"/>
                  </a:lnTo>
                  <a:lnTo>
                    <a:pt x="13131" y="312060"/>
                  </a:lnTo>
                  <a:lnTo>
                    <a:pt x="24166" y="345969"/>
                  </a:lnTo>
                  <a:lnTo>
                    <a:pt x="39564" y="378175"/>
                  </a:lnTo>
                  <a:lnTo>
                    <a:pt x="76321" y="420947"/>
                  </a:lnTo>
                  <a:lnTo>
                    <a:pt x="114858" y="452955"/>
                  </a:lnTo>
                  <a:lnTo>
                    <a:pt x="155281" y="478654"/>
                  </a:lnTo>
                  <a:lnTo>
                    <a:pt x="194947" y="497831"/>
                  </a:lnTo>
                  <a:lnTo>
                    <a:pt x="214542" y="503991"/>
                  </a:lnTo>
                  <a:lnTo>
                    <a:pt x="254167" y="507944"/>
                  </a:lnTo>
                  <a:lnTo>
                    <a:pt x="291173" y="508725"/>
                  </a:lnTo>
                  <a:lnTo>
                    <a:pt x="348089" y="499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307"/>
            <p:cNvSpPr/>
            <p:nvPr/>
          </p:nvSpPr>
          <p:spPr>
            <a:xfrm>
              <a:off x="6333344" y="4563070"/>
              <a:ext cx="408571" cy="651869"/>
            </a:xfrm>
            <a:custGeom>
              <a:avLst/>
              <a:gdLst/>
              <a:ahLst/>
              <a:cxnLst/>
              <a:rect l="0" t="0" r="0" b="0"/>
              <a:pathLst>
                <a:path w="408571" h="651869">
                  <a:moveTo>
                    <a:pt x="328203" y="0"/>
                  </a:moveTo>
                  <a:lnTo>
                    <a:pt x="300839" y="9714"/>
                  </a:lnTo>
                  <a:lnTo>
                    <a:pt x="260233" y="18091"/>
                  </a:lnTo>
                  <a:lnTo>
                    <a:pt x="228541" y="24908"/>
                  </a:lnTo>
                  <a:lnTo>
                    <a:pt x="185785" y="37918"/>
                  </a:lnTo>
                  <a:lnTo>
                    <a:pt x="146759" y="48611"/>
                  </a:lnTo>
                  <a:lnTo>
                    <a:pt x="113045" y="63682"/>
                  </a:lnTo>
                  <a:lnTo>
                    <a:pt x="80568" y="83361"/>
                  </a:lnTo>
                  <a:lnTo>
                    <a:pt x="41585" y="120073"/>
                  </a:lnTo>
                  <a:lnTo>
                    <a:pt x="31153" y="136710"/>
                  </a:lnTo>
                  <a:lnTo>
                    <a:pt x="16372" y="177082"/>
                  </a:lnTo>
                  <a:lnTo>
                    <a:pt x="1866" y="216906"/>
                  </a:lnTo>
                  <a:lnTo>
                    <a:pt x="0" y="242863"/>
                  </a:lnTo>
                  <a:lnTo>
                    <a:pt x="7756" y="286686"/>
                  </a:lnTo>
                  <a:lnTo>
                    <a:pt x="18842" y="328821"/>
                  </a:lnTo>
                  <a:lnTo>
                    <a:pt x="40617" y="372193"/>
                  </a:lnTo>
                  <a:lnTo>
                    <a:pt x="64223" y="411566"/>
                  </a:lnTo>
                  <a:lnTo>
                    <a:pt x="93178" y="455520"/>
                  </a:lnTo>
                  <a:lnTo>
                    <a:pt x="121096" y="488884"/>
                  </a:lnTo>
                  <a:lnTo>
                    <a:pt x="160412" y="516251"/>
                  </a:lnTo>
                  <a:lnTo>
                    <a:pt x="198780" y="538024"/>
                  </a:lnTo>
                  <a:lnTo>
                    <a:pt x="236881" y="560869"/>
                  </a:lnTo>
                  <a:lnTo>
                    <a:pt x="279369" y="583658"/>
                  </a:lnTo>
                  <a:lnTo>
                    <a:pt x="314221" y="607269"/>
                  </a:lnTo>
                  <a:lnTo>
                    <a:pt x="357120" y="630854"/>
                  </a:lnTo>
                  <a:lnTo>
                    <a:pt x="381420" y="644759"/>
                  </a:lnTo>
                  <a:lnTo>
                    <a:pt x="408570" y="651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308"/>
            <p:cNvSpPr/>
            <p:nvPr/>
          </p:nvSpPr>
          <p:spPr>
            <a:xfrm>
              <a:off x="6357938" y="4723805"/>
              <a:ext cx="1480274" cy="508085"/>
            </a:xfrm>
            <a:custGeom>
              <a:avLst/>
              <a:gdLst/>
              <a:ahLst/>
              <a:cxnLst/>
              <a:rect l="0" t="0" r="0" b="0"/>
              <a:pathLst>
                <a:path w="1480274" h="508085">
                  <a:moveTo>
                    <a:pt x="0" y="366117"/>
                  </a:moveTo>
                  <a:lnTo>
                    <a:pt x="12428" y="366117"/>
                  </a:lnTo>
                  <a:lnTo>
                    <a:pt x="56476" y="374495"/>
                  </a:lnTo>
                  <a:lnTo>
                    <a:pt x="99350" y="379678"/>
                  </a:lnTo>
                  <a:lnTo>
                    <a:pt x="136373" y="387443"/>
                  </a:lnTo>
                  <a:lnTo>
                    <a:pt x="173156" y="392819"/>
                  </a:lnTo>
                  <a:lnTo>
                    <a:pt x="209174" y="399716"/>
                  </a:lnTo>
                  <a:lnTo>
                    <a:pt x="249015" y="410934"/>
                  </a:lnTo>
                  <a:lnTo>
                    <a:pt x="288408" y="425670"/>
                  </a:lnTo>
                  <a:lnTo>
                    <a:pt x="326008" y="440534"/>
                  </a:lnTo>
                  <a:lnTo>
                    <a:pt x="363824" y="449462"/>
                  </a:lnTo>
                  <a:lnTo>
                    <a:pt x="398510" y="458391"/>
                  </a:lnTo>
                  <a:lnTo>
                    <a:pt x="441860" y="467320"/>
                  </a:lnTo>
                  <a:lnTo>
                    <a:pt x="478187" y="476250"/>
                  </a:lnTo>
                  <a:lnTo>
                    <a:pt x="518120" y="482019"/>
                  </a:lnTo>
                  <a:lnTo>
                    <a:pt x="560551" y="489038"/>
                  </a:lnTo>
                  <a:lnTo>
                    <a:pt x="597890" y="495459"/>
                  </a:lnTo>
                  <a:lnTo>
                    <a:pt x="626554" y="498017"/>
                  </a:lnTo>
                  <a:lnTo>
                    <a:pt x="661453" y="500145"/>
                  </a:lnTo>
                  <a:lnTo>
                    <a:pt x="696807" y="504398"/>
                  </a:lnTo>
                  <a:lnTo>
                    <a:pt x="732363" y="506950"/>
                  </a:lnTo>
                  <a:lnTo>
                    <a:pt x="766026" y="508084"/>
                  </a:lnTo>
                  <a:lnTo>
                    <a:pt x="806298" y="507731"/>
                  </a:lnTo>
                  <a:lnTo>
                    <a:pt x="847075" y="501871"/>
                  </a:lnTo>
                  <a:lnTo>
                    <a:pt x="888533" y="500419"/>
                  </a:lnTo>
                  <a:lnTo>
                    <a:pt x="927811" y="499141"/>
                  </a:lnTo>
                  <a:lnTo>
                    <a:pt x="964232" y="493008"/>
                  </a:lnTo>
                  <a:lnTo>
                    <a:pt x="1000090" y="486762"/>
                  </a:lnTo>
                  <a:lnTo>
                    <a:pt x="1041125" y="478813"/>
                  </a:lnTo>
                  <a:lnTo>
                    <a:pt x="1081506" y="474915"/>
                  </a:lnTo>
                  <a:lnTo>
                    <a:pt x="1123576" y="466468"/>
                  </a:lnTo>
                  <a:lnTo>
                    <a:pt x="1164842" y="452325"/>
                  </a:lnTo>
                  <a:lnTo>
                    <a:pt x="1203501" y="446646"/>
                  </a:lnTo>
                  <a:lnTo>
                    <a:pt x="1245151" y="434207"/>
                  </a:lnTo>
                  <a:lnTo>
                    <a:pt x="1283746" y="422293"/>
                  </a:lnTo>
                  <a:lnTo>
                    <a:pt x="1321497" y="412908"/>
                  </a:lnTo>
                  <a:lnTo>
                    <a:pt x="1363412" y="394009"/>
                  </a:lnTo>
                  <a:lnTo>
                    <a:pt x="1403450" y="372938"/>
                  </a:lnTo>
                  <a:lnTo>
                    <a:pt x="1437974" y="346077"/>
                  </a:lnTo>
                  <a:lnTo>
                    <a:pt x="1459815" y="320823"/>
                  </a:lnTo>
                  <a:lnTo>
                    <a:pt x="1467361" y="305968"/>
                  </a:lnTo>
                  <a:lnTo>
                    <a:pt x="1478740" y="265040"/>
                  </a:lnTo>
                  <a:lnTo>
                    <a:pt x="1480273" y="227579"/>
                  </a:lnTo>
                  <a:lnTo>
                    <a:pt x="1472404" y="184154"/>
                  </a:lnTo>
                  <a:lnTo>
                    <a:pt x="1456555" y="141658"/>
                  </a:lnTo>
                  <a:lnTo>
                    <a:pt x="1434315" y="106879"/>
                  </a:lnTo>
                  <a:lnTo>
                    <a:pt x="1393008" y="62665"/>
                  </a:lnTo>
                  <a:lnTo>
                    <a:pt x="1362270" y="33755"/>
                  </a:lnTo>
                  <a:lnTo>
                    <a:pt x="131266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5" name="SMARTInkShape-1309"/>
          <p:cNvSpPr/>
          <p:nvPr/>
        </p:nvSpPr>
        <p:spPr>
          <a:xfrm>
            <a:off x="4438055" y="2759273"/>
            <a:ext cx="267891" cy="276763"/>
          </a:xfrm>
          <a:custGeom>
            <a:avLst/>
            <a:gdLst/>
            <a:ahLst/>
            <a:cxnLst/>
            <a:rect l="0" t="0" r="0" b="0"/>
            <a:pathLst>
              <a:path w="267891" h="276763">
                <a:moveTo>
                  <a:pt x="0" y="196454"/>
                </a:moveTo>
                <a:lnTo>
                  <a:pt x="10086" y="228881"/>
                </a:lnTo>
                <a:lnTo>
                  <a:pt x="20958" y="244867"/>
                </a:lnTo>
                <a:lnTo>
                  <a:pt x="28283" y="265401"/>
                </a:lnTo>
                <a:lnTo>
                  <a:pt x="35680" y="276762"/>
                </a:lnTo>
                <a:lnTo>
                  <a:pt x="50947" y="260594"/>
                </a:lnTo>
                <a:lnTo>
                  <a:pt x="74628" y="222679"/>
                </a:lnTo>
                <a:lnTo>
                  <a:pt x="102136" y="184759"/>
                </a:lnTo>
                <a:lnTo>
                  <a:pt x="135862" y="147310"/>
                </a:lnTo>
                <a:lnTo>
                  <a:pt x="169832" y="104900"/>
                </a:lnTo>
                <a:lnTo>
                  <a:pt x="200975" y="67516"/>
                </a:lnTo>
                <a:lnTo>
                  <a:pt x="238068" y="27229"/>
                </a:lnTo>
                <a:lnTo>
                  <a:pt x="257019" y="2313"/>
                </a:lnTo>
                <a:lnTo>
                  <a:pt x="260743" y="1028"/>
                </a:lnTo>
                <a:lnTo>
                  <a:pt x="26789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Label Game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https://www.youtube.com/watch?v=DjFVOZ_ALuM</a:t>
            </a:r>
            <a:endParaRPr lang="en-US" dirty="0"/>
          </a:p>
        </p:txBody>
      </p:sp>
      <p:grpSp>
        <p:nvGrpSpPr>
          <p:cNvPr id="654" name="SMARTInkShape-Group190"/>
          <p:cNvGrpSpPr/>
          <p:nvPr/>
        </p:nvGrpSpPr>
        <p:grpSpPr>
          <a:xfrm>
            <a:off x="1785938" y="2553891"/>
            <a:ext cx="26790" cy="169665"/>
            <a:chOff x="1785938" y="2553891"/>
            <a:chExt cx="26790" cy="169665"/>
          </a:xfrm>
        </p:grpSpPr>
        <p:sp>
          <p:nvSpPr>
            <p:cNvPr id="652" name="SMARTInkShape-1310"/>
            <p:cNvSpPr/>
            <p:nvPr/>
          </p:nvSpPr>
          <p:spPr>
            <a:xfrm>
              <a:off x="1803797" y="2705695"/>
              <a:ext cx="1" cy="17861"/>
            </a:xfrm>
            <a:custGeom>
              <a:avLst/>
              <a:gdLst/>
              <a:ahLst/>
              <a:cxnLst/>
              <a:rect l="0" t="0" r="0" b="0"/>
              <a:pathLst>
                <a:path w="1" h="17861">
                  <a:moveTo>
                    <a:pt x="0" y="0"/>
                  </a:moveTo>
                  <a:lnTo>
                    <a:pt x="0" y="17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311"/>
            <p:cNvSpPr/>
            <p:nvPr/>
          </p:nvSpPr>
          <p:spPr>
            <a:xfrm>
              <a:off x="1785938" y="2553891"/>
              <a:ext cx="26790" cy="35719"/>
            </a:xfrm>
            <a:custGeom>
              <a:avLst/>
              <a:gdLst/>
              <a:ahLst/>
              <a:cxnLst/>
              <a:rect l="0" t="0" r="0" b="0"/>
              <a:pathLst>
                <a:path w="26790" h="35719">
                  <a:moveTo>
                    <a:pt x="0" y="0"/>
                  </a:moveTo>
                  <a:lnTo>
                    <a:pt x="26789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8" name="SMARTInkShape-1314"/>
          <p:cNvSpPr/>
          <p:nvPr/>
        </p:nvSpPr>
        <p:spPr>
          <a:xfrm>
            <a:off x="6870959" y="2427775"/>
            <a:ext cx="11751" cy="16142"/>
          </a:xfrm>
          <a:custGeom>
            <a:avLst/>
            <a:gdLst/>
            <a:ahLst/>
            <a:cxnLst/>
            <a:rect l="0" t="0" r="0" b="0"/>
            <a:pathLst>
              <a:path w="11751" h="16142">
                <a:moveTo>
                  <a:pt x="11750" y="16141"/>
                </a:moveTo>
                <a:lnTo>
                  <a:pt x="9571" y="15449"/>
                </a:lnTo>
                <a:lnTo>
                  <a:pt x="5038" y="11658"/>
                </a:lnTo>
                <a:lnTo>
                  <a:pt x="0" y="2155"/>
                </a:lnTo>
                <a:lnTo>
                  <a:pt x="107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Label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“A”-Aim for Fitness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Healthy weight (BMI)</a:t>
            </a:r>
          </a:p>
          <a:p>
            <a:r>
              <a:rPr lang="en-US" sz="4800" dirty="0" smtClean="0"/>
              <a:t>Daily physical activity</a:t>
            </a:r>
            <a:endParaRPr lang="en-US" sz="4800" dirty="0"/>
          </a:p>
        </p:txBody>
      </p:sp>
      <p:sp>
        <p:nvSpPr>
          <p:cNvPr id="6" name="SMARTInkShape-357"/>
          <p:cNvSpPr/>
          <p:nvPr/>
        </p:nvSpPr>
        <p:spPr>
          <a:xfrm>
            <a:off x="8590359" y="3982641"/>
            <a:ext cx="44650" cy="8930"/>
          </a:xfrm>
          <a:custGeom>
            <a:avLst/>
            <a:gdLst/>
            <a:ahLst/>
            <a:cxnLst/>
            <a:rect l="0" t="0" r="0" b="0"/>
            <a:pathLst>
              <a:path w="44650" h="8930">
                <a:moveTo>
                  <a:pt x="44649" y="892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MARTInkShape-358"/>
          <p:cNvSpPr/>
          <p:nvPr/>
        </p:nvSpPr>
        <p:spPr>
          <a:xfrm>
            <a:off x="7324877" y="6063258"/>
            <a:ext cx="765421" cy="321434"/>
          </a:xfrm>
          <a:custGeom>
            <a:avLst/>
            <a:gdLst/>
            <a:ahLst/>
            <a:cxnLst/>
            <a:rect l="0" t="0" r="0" b="0"/>
            <a:pathLst>
              <a:path w="765421" h="321434">
                <a:moveTo>
                  <a:pt x="42115" y="0"/>
                </a:moveTo>
                <a:lnTo>
                  <a:pt x="46856" y="4740"/>
                </a:lnTo>
                <a:lnTo>
                  <a:pt x="46268" y="9112"/>
                </a:lnTo>
                <a:lnTo>
                  <a:pt x="40323" y="21909"/>
                </a:lnTo>
                <a:lnTo>
                  <a:pt x="34967" y="26513"/>
                </a:lnTo>
                <a:lnTo>
                  <a:pt x="21079" y="31627"/>
                </a:lnTo>
                <a:lnTo>
                  <a:pt x="14201" y="31006"/>
                </a:lnTo>
                <a:lnTo>
                  <a:pt x="1266" y="25025"/>
                </a:lnTo>
                <a:lnTo>
                  <a:pt x="0" y="26605"/>
                </a:lnTo>
                <a:lnTo>
                  <a:pt x="6530" y="38945"/>
                </a:lnTo>
                <a:lnTo>
                  <a:pt x="35229" y="76178"/>
                </a:lnTo>
                <a:lnTo>
                  <a:pt x="71797" y="118193"/>
                </a:lnTo>
                <a:lnTo>
                  <a:pt x="115219" y="147378"/>
                </a:lnTo>
                <a:lnTo>
                  <a:pt x="145713" y="149838"/>
                </a:lnTo>
                <a:lnTo>
                  <a:pt x="187378" y="150930"/>
                </a:lnTo>
                <a:lnTo>
                  <a:pt x="222431" y="151416"/>
                </a:lnTo>
                <a:lnTo>
                  <a:pt x="251095" y="151689"/>
                </a:lnTo>
                <a:lnTo>
                  <a:pt x="254857" y="153712"/>
                </a:lnTo>
                <a:lnTo>
                  <a:pt x="256373" y="157045"/>
                </a:lnTo>
                <a:lnTo>
                  <a:pt x="256391" y="161251"/>
                </a:lnTo>
                <a:lnTo>
                  <a:pt x="254419" y="164056"/>
                </a:lnTo>
                <a:lnTo>
                  <a:pt x="251119" y="165925"/>
                </a:lnTo>
                <a:lnTo>
                  <a:pt x="246936" y="167171"/>
                </a:lnTo>
                <a:lnTo>
                  <a:pt x="244147" y="168994"/>
                </a:lnTo>
                <a:lnTo>
                  <a:pt x="242287" y="171202"/>
                </a:lnTo>
                <a:lnTo>
                  <a:pt x="241047" y="173666"/>
                </a:lnTo>
                <a:lnTo>
                  <a:pt x="237244" y="173324"/>
                </a:lnTo>
                <a:lnTo>
                  <a:pt x="209262" y="162101"/>
                </a:lnTo>
                <a:lnTo>
                  <a:pt x="209109" y="161647"/>
                </a:lnTo>
                <a:lnTo>
                  <a:pt x="210000" y="161342"/>
                </a:lnTo>
                <a:lnTo>
                  <a:pt x="213633" y="163650"/>
                </a:lnTo>
                <a:lnTo>
                  <a:pt x="228792" y="173216"/>
                </a:lnTo>
                <a:lnTo>
                  <a:pt x="246994" y="180531"/>
                </a:lnTo>
                <a:lnTo>
                  <a:pt x="253227" y="184416"/>
                </a:lnTo>
                <a:lnTo>
                  <a:pt x="262314" y="187595"/>
                </a:lnTo>
                <a:lnTo>
                  <a:pt x="286191" y="208479"/>
                </a:lnTo>
                <a:lnTo>
                  <a:pt x="289499" y="214365"/>
                </a:lnTo>
                <a:lnTo>
                  <a:pt x="290381" y="217325"/>
                </a:lnTo>
                <a:lnTo>
                  <a:pt x="296654" y="223258"/>
                </a:lnTo>
                <a:lnTo>
                  <a:pt x="338844" y="253462"/>
                </a:lnTo>
                <a:lnTo>
                  <a:pt x="362510" y="269415"/>
                </a:lnTo>
                <a:lnTo>
                  <a:pt x="380349" y="295973"/>
                </a:lnTo>
                <a:lnTo>
                  <a:pt x="397873" y="306841"/>
                </a:lnTo>
                <a:lnTo>
                  <a:pt x="416582" y="314435"/>
                </a:lnTo>
                <a:lnTo>
                  <a:pt x="422858" y="318342"/>
                </a:lnTo>
                <a:lnTo>
                  <a:pt x="431969" y="320542"/>
                </a:lnTo>
                <a:lnTo>
                  <a:pt x="463543" y="321433"/>
                </a:lnTo>
                <a:lnTo>
                  <a:pt x="490226" y="313777"/>
                </a:lnTo>
                <a:lnTo>
                  <a:pt x="509587" y="298685"/>
                </a:lnTo>
                <a:lnTo>
                  <a:pt x="523063" y="267687"/>
                </a:lnTo>
                <a:lnTo>
                  <a:pt x="535666" y="236049"/>
                </a:lnTo>
                <a:lnTo>
                  <a:pt x="541806" y="231780"/>
                </a:lnTo>
                <a:lnTo>
                  <a:pt x="547883" y="231910"/>
                </a:lnTo>
                <a:lnTo>
                  <a:pt x="550942" y="227036"/>
                </a:lnTo>
                <a:lnTo>
                  <a:pt x="554476" y="199452"/>
                </a:lnTo>
                <a:lnTo>
                  <a:pt x="565503" y="184227"/>
                </a:lnTo>
                <a:lnTo>
                  <a:pt x="580326" y="176136"/>
                </a:lnTo>
                <a:lnTo>
                  <a:pt x="606698" y="169832"/>
                </a:lnTo>
                <a:lnTo>
                  <a:pt x="633327" y="169674"/>
                </a:lnTo>
                <a:lnTo>
                  <a:pt x="639905" y="172314"/>
                </a:lnTo>
                <a:lnTo>
                  <a:pt x="646136" y="175803"/>
                </a:lnTo>
                <a:lnTo>
                  <a:pt x="658220" y="178042"/>
                </a:lnTo>
                <a:lnTo>
                  <a:pt x="700825" y="178590"/>
                </a:lnTo>
                <a:lnTo>
                  <a:pt x="714883" y="186530"/>
                </a:lnTo>
                <a:lnTo>
                  <a:pt x="722799" y="192814"/>
                </a:lnTo>
                <a:lnTo>
                  <a:pt x="728076" y="195019"/>
                </a:lnTo>
                <a:lnTo>
                  <a:pt x="731595" y="194505"/>
                </a:lnTo>
                <a:lnTo>
                  <a:pt x="743841" y="181314"/>
                </a:lnTo>
                <a:lnTo>
                  <a:pt x="745908" y="175503"/>
                </a:lnTo>
                <a:lnTo>
                  <a:pt x="747450" y="175541"/>
                </a:lnTo>
                <a:lnTo>
                  <a:pt x="751811" y="180875"/>
                </a:lnTo>
                <a:lnTo>
                  <a:pt x="765420" y="2053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53"/>
          <p:cNvGrpSpPr/>
          <p:nvPr/>
        </p:nvGrpSpPr>
        <p:grpSpPr>
          <a:xfrm>
            <a:off x="4777383" y="5536405"/>
            <a:ext cx="643015" cy="285751"/>
            <a:chOff x="4777383" y="5536405"/>
            <a:chExt cx="643015" cy="285751"/>
          </a:xfrm>
        </p:grpSpPr>
        <p:sp>
          <p:nvSpPr>
            <p:cNvPr id="17" name="SMARTInkShape-359"/>
            <p:cNvSpPr/>
            <p:nvPr/>
          </p:nvSpPr>
          <p:spPr>
            <a:xfrm>
              <a:off x="4777383" y="5800807"/>
              <a:ext cx="62509" cy="21349"/>
            </a:xfrm>
            <a:custGeom>
              <a:avLst/>
              <a:gdLst/>
              <a:ahLst/>
              <a:cxnLst/>
              <a:rect l="0" t="0" r="0" b="0"/>
              <a:pathLst>
                <a:path w="62509" h="21349">
                  <a:moveTo>
                    <a:pt x="0" y="21348"/>
                  </a:moveTo>
                  <a:lnTo>
                    <a:pt x="9481" y="21348"/>
                  </a:lnTo>
                  <a:lnTo>
                    <a:pt x="53949" y="0"/>
                  </a:lnTo>
                  <a:lnTo>
                    <a:pt x="56802" y="171"/>
                  </a:lnTo>
                  <a:lnTo>
                    <a:pt x="62508" y="3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0"/>
            <p:cNvSpPr/>
            <p:nvPr/>
          </p:nvSpPr>
          <p:spPr>
            <a:xfrm>
              <a:off x="4811700" y="5786438"/>
              <a:ext cx="99629" cy="31417"/>
            </a:xfrm>
            <a:custGeom>
              <a:avLst/>
              <a:gdLst/>
              <a:ahLst/>
              <a:cxnLst/>
              <a:rect l="0" t="0" r="0" b="0"/>
              <a:pathLst>
                <a:path w="99629" h="31417">
                  <a:moveTo>
                    <a:pt x="99628" y="0"/>
                  </a:moveTo>
                  <a:lnTo>
                    <a:pt x="58838" y="0"/>
                  </a:lnTo>
                  <a:lnTo>
                    <a:pt x="18443" y="0"/>
                  </a:lnTo>
                  <a:lnTo>
                    <a:pt x="2399" y="0"/>
                  </a:lnTo>
                  <a:lnTo>
                    <a:pt x="13918" y="0"/>
                  </a:lnTo>
                  <a:lnTo>
                    <a:pt x="12723" y="3968"/>
                  </a:lnTo>
                  <a:lnTo>
                    <a:pt x="787" y="24547"/>
                  </a:lnTo>
                  <a:lnTo>
                    <a:pt x="0" y="28271"/>
                  </a:lnTo>
                  <a:lnTo>
                    <a:pt x="467" y="30753"/>
                  </a:lnTo>
                  <a:lnTo>
                    <a:pt x="3755" y="31416"/>
                  </a:lnTo>
                  <a:lnTo>
                    <a:pt x="15346" y="29507"/>
                  </a:lnTo>
                  <a:lnTo>
                    <a:pt x="19628" y="27608"/>
                  </a:lnTo>
                  <a:lnTo>
                    <a:pt x="22482" y="25351"/>
                  </a:lnTo>
                  <a:lnTo>
                    <a:pt x="28191" y="1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1"/>
            <p:cNvSpPr/>
            <p:nvPr/>
          </p:nvSpPr>
          <p:spPr>
            <a:xfrm>
              <a:off x="5366742" y="5536405"/>
              <a:ext cx="8931" cy="26791"/>
            </a:xfrm>
            <a:custGeom>
              <a:avLst/>
              <a:gdLst/>
              <a:ahLst/>
              <a:cxnLst/>
              <a:rect l="0" t="0" r="0" b="0"/>
              <a:pathLst>
                <a:path w="8931" h="26791">
                  <a:moveTo>
                    <a:pt x="0" y="26790"/>
                  </a:moveTo>
                  <a:lnTo>
                    <a:pt x="4741" y="22050"/>
                  </a:lnTo>
                  <a:lnTo>
                    <a:pt x="7068" y="17077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2"/>
            <p:cNvSpPr/>
            <p:nvPr/>
          </p:nvSpPr>
          <p:spPr>
            <a:xfrm>
              <a:off x="4911728" y="5635260"/>
              <a:ext cx="508670" cy="172937"/>
            </a:xfrm>
            <a:custGeom>
              <a:avLst/>
              <a:gdLst/>
              <a:ahLst/>
              <a:cxnLst/>
              <a:rect l="0" t="0" r="0" b="0"/>
              <a:pathLst>
                <a:path w="508670" h="172937">
                  <a:moveTo>
                    <a:pt x="44249" y="115460"/>
                  </a:moveTo>
                  <a:lnTo>
                    <a:pt x="44249" y="124940"/>
                  </a:lnTo>
                  <a:lnTo>
                    <a:pt x="43256" y="126741"/>
                  </a:lnTo>
                  <a:lnTo>
                    <a:pt x="41603" y="126948"/>
                  </a:lnTo>
                  <a:lnTo>
                    <a:pt x="35329" y="124392"/>
                  </a:lnTo>
                  <a:lnTo>
                    <a:pt x="35322" y="129130"/>
                  </a:lnTo>
                  <a:lnTo>
                    <a:pt x="34329" y="130526"/>
                  </a:lnTo>
                  <a:lnTo>
                    <a:pt x="32674" y="131457"/>
                  </a:lnTo>
                  <a:lnTo>
                    <a:pt x="26399" y="133315"/>
                  </a:lnTo>
                  <a:lnTo>
                    <a:pt x="26389" y="142247"/>
                  </a:lnTo>
                  <a:lnTo>
                    <a:pt x="21649" y="142247"/>
                  </a:lnTo>
                  <a:lnTo>
                    <a:pt x="20252" y="143240"/>
                  </a:lnTo>
                  <a:lnTo>
                    <a:pt x="19321" y="144893"/>
                  </a:lnTo>
                  <a:lnTo>
                    <a:pt x="17463" y="151167"/>
                  </a:lnTo>
                  <a:lnTo>
                    <a:pt x="950" y="151178"/>
                  </a:lnTo>
                  <a:lnTo>
                    <a:pt x="501" y="150185"/>
                  </a:lnTo>
                  <a:lnTo>
                    <a:pt x="0" y="146437"/>
                  </a:lnTo>
                  <a:lnTo>
                    <a:pt x="859" y="147025"/>
                  </a:lnTo>
                  <a:lnTo>
                    <a:pt x="20601" y="171910"/>
                  </a:lnTo>
                  <a:lnTo>
                    <a:pt x="23523" y="172936"/>
                  </a:lnTo>
                  <a:lnTo>
                    <a:pt x="26463" y="172629"/>
                  </a:lnTo>
                  <a:lnTo>
                    <a:pt x="32375" y="169641"/>
                  </a:lnTo>
                  <a:lnTo>
                    <a:pt x="72774" y="139244"/>
                  </a:lnTo>
                  <a:lnTo>
                    <a:pt x="82061" y="135952"/>
                  </a:lnTo>
                  <a:lnTo>
                    <a:pt x="126682" y="127284"/>
                  </a:lnTo>
                  <a:lnTo>
                    <a:pt x="134793" y="125676"/>
                  </a:lnTo>
                  <a:lnTo>
                    <a:pt x="172488" y="102122"/>
                  </a:lnTo>
                  <a:lnTo>
                    <a:pt x="211521" y="88714"/>
                  </a:lnTo>
                  <a:lnTo>
                    <a:pt x="238114" y="78776"/>
                  </a:lnTo>
                  <a:lnTo>
                    <a:pt x="275687" y="65207"/>
                  </a:lnTo>
                  <a:lnTo>
                    <a:pt x="320580" y="49216"/>
                  </a:lnTo>
                  <a:lnTo>
                    <a:pt x="359439" y="37562"/>
                  </a:lnTo>
                  <a:lnTo>
                    <a:pt x="394274" y="28800"/>
                  </a:lnTo>
                  <a:lnTo>
                    <a:pt x="426427" y="21968"/>
                  </a:lnTo>
                  <a:lnTo>
                    <a:pt x="467444" y="14377"/>
                  </a:lnTo>
                  <a:lnTo>
                    <a:pt x="505205" y="9502"/>
                  </a:lnTo>
                  <a:lnTo>
                    <a:pt x="505342" y="9102"/>
                  </a:lnTo>
                  <a:lnTo>
                    <a:pt x="463006" y="8373"/>
                  </a:lnTo>
                  <a:lnTo>
                    <a:pt x="440845" y="9316"/>
                  </a:lnTo>
                  <a:lnTo>
                    <a:pt x="438623" y="10962"/>
                  </a:lnTo>
                  <a:lnTo>
                    <a:pt x="438134" y="13052"/>
                  </a:lnTo>
                  <a:lnTo>
                    <a:pt x="476154" y="4133"/>
                  </a:lnTo>
                  <a:lnTo>
                    <a:pt x="508669" y="0"/>
                  </a:lnTo>
                  <a:lnTo>
                    <a:pt x="508643" y="783"/>
                  </a:lnTo>
                  <a:lnTo>
                    <a:pt x="471310" y="14640"/>
                  </a:lnTo>
                  <a:lnTo>
                    <a:pt x="434200" y="26238"/>
                  </a:lnTo>
                  <a:lnTo>
                    <a:pt x="401436" y="35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11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“B”-Build a Healthy Base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spcBef>
                <a:spcPts val="0"/>
              </a:spcBef>
              <a:buClrTx/>
              <a:buSzTx/>
            </a:pPr>
            <a:r>
              <a:rPr lang="en-US" sz="3600" dirty="0" smtClean="0"/>
              <a:t>Food guide pyramid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2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2"/>
              </a:rPr>
              <a:t>www.youtube.com/watch?v=DS8MegEiKLk</a:t>
            </a:r>
            <a:endParaRPr lang="en-US" sz="3600" dirty="0" smtClean="0"/>
          </a:p>
          <a:p>
            <a:r>
              <a:rPr lang="en-US" sz="3600" dirty="0" smtClean="0"/>
              <a:t>Variety of grains</a:t>
            </a:r>
          </a:p>
          <a:p>
            <a:r>
              <a:rPr lang="en-US" sz="3600" dirty="0" smtClean="0"/>
              <a:t>Variety of fruits &amp; vegetables</a:t>
            </a:r>
          </a:p>
          <a:p>
            <a:r>
              <a:rPr lang="en-US" sz="3600" dirty="0" smtClean="0"/>
              <a:t>Food safety (preparation</a:t>
            </a:r>
            <a:r>
              <a:rPr lang="en-US" sz="3600" dirty="0"/>
              <a:t>) </a:t>
            </a:r>
            <a:r>
              <a:rPr lang="en-US" sz="3600" dirty="0">
                <a:hlinkClick r:id="rId3"/>
              </a:rPr>
              <a:t>http://www.youtube.com/watch?feature=player_detailpage&amp;v=UXSxJF43XGA</a:t>
            </a:r>
            <a:endParaRPr lang="en-US" sz="3600" dirty="0"/>
          </a:p>
        </p:txBody>
      </p:sp>
      <p:grpSp>
        <p:nvGrpSpPr>
          <p:cNvPr id="2185" name="SMARTInkShape-Group54"/>
          <p:cNvGrpSpPr/>
          <p:nvPr/>
        </p:nvGrpSpPr>
        <p:grpSpPr>
          <a:xfrm>
            <a:off x="7349133" y="2366367"/>
            <a:ext cx="1107282" cy="1080457"/>
            <a:chOff x="7349133" y="2366367"/>
            <a:chExt cx="1107282" cy="1080457"/>
          </a:xfrm>
        </p:grpSpPr>
        <p:sp>
          <p:nvSpPr>
            <p:cNvPr id="2174" name="SMARTInkShape-363"/>
            <p:cNvSpPr/>
            <p:nvPr/>
          </p:nvSpPr>
          <p:spPr>
            <a:xfrm>
              <a:off x="8197453" y="2812852"/>
              <a:ext cx="116087" cy="71438"/>
            </a:xfrm>
            <a:custGeom>
              <a:avLst/>
              <a:gdLst/>
              <a:ahLst/>
              <a:cxnLst/>
              <a:rect l="0" t="0" r="0" b="0"/>
              <a:pathLst>
                <a:path w="116087" h="71438">
                  <a:moveTo>
                    <a:pt x="0" y="71437"/>
                  </a:moveTo>
                  <a:lnTo>
                    <a:pt x="4741" y="66697"/>
                  </a:lnTo>
                  <a:lnTo>
                    <a:pt x="12360" y="64369"/>
                  </a:lnTo>
                  <a:lnTo>
                    <a:pt x="17170" y="63749"/>
                  </a:lnTo>
                  <a:lnTo>
                    <a:pt x="20376" y="62343"/>
                  </a:lnTo>
                  <a:lnTo>
                    <a:pt x="22514" y="60413"/>
                  </a:lnTo>
                  <a:lnTo>
                    <a:pt x="23940" y="58135"/>
                  </a:lnTo>
                  <a:lnTo>
                    <a:pt x="25881" y="56615"/>
                  </a:lnTo>
                  <a:lnTo>
                    <a:pt x="36127" y="51532"/>
                  </a:lnTo>
                  <a:lnTo>
                    <a:pt x="38968" y="49237"/>
                  </a:lnTo>
                  <a:lnTo>
                    <a:pt x="47416" y="46688"/>
                  </a:lnTo>
                  <a:lnTo>
                    <a:pt x="56793" y="44562"/>
                  </a:lnTo>
                  <a:lnTo>
                    <a:pt x="70897" y="37759"/>
                  </a:lnTo>
                  <a:lnTo>
                    <a:pt x="74054" y="37079"/>
                  </a:lnTo>
                  <a:lnTo>
                    <a:pt x="98037" y="26065"/>
                  </a:lnTo>
                  <a:lnTo>
                    <a:pt x="105760" y="19136"/>
                  </a:lnTo>
                  <a:lnTo>
                    <a:pt x="116081" y="17859"/>
                  </a:lnTo>
                  <a:lnTo>
                    <a:pt x="116086" y="17859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5" name="SMARTInkShape-364"/>
            <p:cNvSpPr/>
            <p:nvPr/>
          </p:nvSpPr>
          <p:spPr>
            <a:xfrm>
              <a:off x="8224242" y="2741414"/>
              <a:ext cx="116087" cy="285750"/>
            </a:xfrm>
            <a:custGeom>
              <a:avLst/>
              <a:gdLst/>
              <a:ahLst/>
              <a:cxnLst/>
              <a:rect l="0" t="0" r="0" b="0"/>
              <a:pathLst>
                <a:path w="116087" h="285750">
                  <a:moveTo>
                    <a:pt x="0" y="0"/>
                  </a:moveTo>
                  <a:lnTo>
                    <a:pt x="0" y="4740"/>
                  </a:lnTo>
                  <a:lnTo>
                    <a:pt x="2647" y="9714"/>
                  </a:lnTo>
                  <a:lnTo>
                    <a:pt x="29812" y="51138"/>
                  </a:lnTo>
                  <a:lnTo>
                    <a:pt x="39940" y="91108"/>
                  </a:lnTo>
                  <a:lnTo>
                    <a:pt x="56664" y="135346"/>
                  </a:lnTo>
                  <a:lnTo>
                    <a:pt x="68806" y="169065"/>
                  </a:lnTo>
                  <a:lnTo>
                    <a:pt x="73304" y="187346"/>
                  </a:lnTo>
                  <a:lnTo>
                    <a:pt x="89187" y="229005"/>
                  </a:lnTo>
                  <a:lnTo>
                    <a:pt x="98793" y="247936"/>
                  </a:lnTo>
                  <a:lnTo>
                    <a:pt x="103439" y="255053"/>
                  </a:lnTo>
                  <a:lnTo>
                    <a:pt x="105504" y="261524"/>
                  </a:lnTo>
                  <a:lnTo>
                    <a:pt x="107047" y="263646"/>
                  </a:lnTo>
                  <a:lnTo>
                    <a:pt x="109068" y="265061"/>
                  </a:lnTo>
                  <a:lnTo>
                    <a:pt x="111407" y="266004"/>
                  </a:lnTo>
                  <a:lnTo>
                    <a:pt x="112967" y="267625"/>
                  </a:lnTo>
                  <a:lnTo>
                    <a:pt x="115675" y="275413"/>
                  </a:lnTo>
                  <a:lnTo>
                    <a:pt x="116086" y="285749"/>
                  </a:lnTo>
                  <a:lnTo>
                    <a:pt x="116086" y="273321"/>
                  </a:lnTo>
                  <a:lnTo>
                    <a:pt x="113440" y="267659"/>
                  </a:lnTo>
                  <a:lnTo>
                    <a:pt x="98227" y="24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6" name="SMARTInkShape-365"/>
            <p:cNvSpPr/>
            <p:nvPr/>
          </p:nvSpPr>
          <p:spPr>
            <a:xfrm>
              <a:off x="8063912" y="2928938"/>
              <a:ext cx="213909" cy="178581"/>
            </a:xfrm>
            <a:custGeom>
              <a:avLst/>
              <a:gdLst/>
              <a:ahLst/>
              <a:cxnLst/>
              <a:rect l="0" t="0" r="0" b="0"/>
              <a:pathLst>
                <a:path w="213909" h="178581">
                  <a:moveTo>
                    <a:pt x="71033" y="98226"/>
                  </a:moveTo>
                  <a:lnTo>
                    <a:pt x="71033" y="63793"/>
                  </a:lnTo>
                  <a:lnTo>
                    <a:pt x="54524" y="46008"/>
                  </a:lnTo>
                  <a:lnTo>
                    <a:pt x="48833" y="45051"/>
                  </a:lnTo>
                  <a:lnTo>
                    <a:pt x="40864" y="44767"/>
                  </a:lnTo>
                  <a:lnTo>
                    <a:pt x="35135" y="47347"/>
                  </a:lnTo>
                  <a:lnTo>
                    <a:pt x="29282" y="50808"/>
                  </a:lnTo>
                  <a:lnTo>
                    <a:pt x="23373" y="52347"/>
                  </a:lnTo>
                  <a:lnTo>
                    <a:pt x="21401" y="54742"/>
                  </a:lnTo>
                  <a:lnTo>
                    <a:pt x="15589" y="70197"/>
                  </a:lnTo>
                  <a:lnTo>
                    <a:pt x="13234" y="73587"/>
                  </a:lnTo>
                  <a:lnTo>
                    <a:pt x="1641" y="109218"/>
                  </a:lnTo>
                  <a:lnTo>
                    <a:pt x="0" y="131376"/>
                  </a:lnTo>
                  <a:lnTo>
                    <a:pt x="2421" y="140410"/>
                  </a:lnTo>
                  <a:lnTo>
                    <a:pt x="5812" y="147732"/>
                  </a:lnTo>
                  <a:lnTo>
                    <a:pt x="8714" y="157433"/>
                  </a:lnTo>
                  <a:lnTo>
                    <a:pt x="20849" y="172597"/>
                  </a:lnTo>
                  <a:lnTo>
                    <a:pt x="26569" y="175928"/>
                  </a:lnTo>
                  <a:lnTo>
                    <a:pt x="35155" y="178242"/>
                  </a:lnTo>
                  <a:lnTo>
                    <a:pt x="56261" y="178580"/>
                  </a:lnTo>
                  <a:lnTo>
                    <a:pt x="62152" y="175941"/>
                  </a:lnTo>
                  <a:lnTo>
                    <a:pt x="65113" y="173849"/>
                  </a:lnTo>
                  <a:lnTo>
                    <a:pt x="68402" y="168878"/>
                  </a:lnTo>
                  <a:lnTo>
                    <a:pt x="70856" y="163361"/>
                  </a:lnTo>
                  <a:lnTo>
                    <a:pt x="76824" y="154677"/>
                  </a:lnTo>
                  <a:lnTo>
                    <a:pt x="79033" y="145820"/>
                  </a:lnTo>
                  <a:lnTo>
                    <a:pt x="79947" y="106371"/>
                  </a:lnTo>
                  <a:lnTo>
                    <a:pt x="79963" y="68602"/>
                  </a:lnTo>
                  <a:lnTo>
                    <a:pt x="77317" y="62570"/>
                  </a:lnTo>
                  <a:lnTo>
                    <a:pt x="71401" y="54104"/>
                  </a:lnTo>
                  <a:lnTo>
                    <a:pt x="71033" y="44658"/>
                  </a:lnTo>
                  <a:lnTo>
                    <a:pt x="71033" y="49391"/>
                  </a:lnTo>
                  <a:lnTo>
                    <a:pt x="73680" y="54363"/>
                  </a:lnTo>
                  <a:lnTo>
                    <a:pt x="77170" y="59880"/>
                  </a:lnTo>
                  <a:lnTo>
                    <a:pt x="86847" y="83558"/>
                  </a:lnTo>
                  <a:lnTo>
                    <a:pt x="127591" y="127982"/>
                  </a:lnTo>
                  <a:lnTo>
                    <a:pt x="133543" y="131295"/>
                  </a:lnTo>
                  <a:lnTo>
                    <a:pt x="139495" y="133759"/>
                  </a:lnTo>
                  <a:lnTo>
                    <a:pt x="145447" y="138162"/>
                  </a:lnTo>
                  <a:lnTo>
                    <a:pt x="148424" y="138740"/>
                  </a:lnTo>
                  <a:lnTo>
                    <a:pt x="151401" y="138134"/>
                  </a:lnTo>
                  <a:lnTo>
                    <a:pt x="157354" y="135807"/>
                  </a:lnTo>
                  <a:lnTo>
                    <a:pt x="176977" y="129450"/>
                  </a:lnTo>
                  <a:lnTo>
                    <a:pt x="188856" y="121589"/>
                  </a:lnTo>
                  <a:lnTo>
                    <a:pt x="192851" y="113240"/>
                  </a:lnTo>
                  <a:lnTo>
                    <a:pt x="202757" y="85945"/>
                  </a:lnTo>
                  <a:lnTo>
                    <a:pt x="210163" y="68349"/>
                  </a:lnTo>
                  <a:lnTo>
                    <a:pt x="213580" y="26595"/>
                  </a:lnTo>
                  <a:lnTo>
                    <a:pt x="2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7" name="SMARTInkShape-366"/>
            <p:cNvSpPr/>
            <p:nvPr/>
          </p:nvSpPr>
          <p:spPr>
            <a:xfrm>
              <a:off x="7867177" y="2974863"/>
              <a:ext cx="178472" cy="195141"/>
            </a:xfrm>
            <a:custGeom>
              <a:avLst/>
              <a:gdLst/>
              <a:ahLst/>
              <a:cxnLst/>
              <a:rect l="0" t="0" r="0" b="0"/>
              <a:pathLst>
                <a:path w="178472" h="195141">
                  <a:moveTo>
                    <a:pt x="8807" y="105879"/>
                  </a:moveTo>
                  <a:lnTo>
                    <a:pt x="21236" y="105879"/>
                  </a:lnTo>
                  <a:lnTo>
                    <a:pt x="26899" y="103233"/>
                  </a:lnTo>
                  <a:lnTo>
                    <a:pt x="33879" y="98191"/>
                  </a:lnTo>
                  <a:lnTo>
                    <a:pt x="42386" y="96202"/>
                  </a:lnTo>
                  <a:lnTo>
                    <a:pt x="47874" y="92318"/>
                  </a:lnTo>
                  <a:lnTo>
                    <a:pt x="50975" y="87284"/>
                  </a:lnTo>
                  <a:lnTo>
                    <a:pt x="51802" y="84553"/>
                  </a:lnTo>
                  <a:lnTo>
                    <a:pt x="53346" y="82732"/>
                  </a:lnTo>
                  <a:lnTo>
                    <a:pt x="57706" y="80709"/>
                  </a:lnTo>
                  <a:lnTo>
                    <a:pt x="62951" y="74518"/>
                  </a:lnTo>
                  <a:lnTo>
                    <a:pt x="67598" y="66144"/>
                  </a:lnTo>
                  <a:lnTo>
                    <a:pt x="69663" y="59115"/>
                  </a:lnTo>
                  <a:lnTo>
                    <a:pt x="71206" y="56843"/>
                  </a:lnTo>
                  <a:lnTo>
                    <a:pt x="73227" y="55329"/>
                  </a:lnTo>
                  <a:lnTo>
                    <a:pt x="75566" y="54320"/>
                  </a:lnTo>
                  <a:lnTo>
                    <a:pt x="77126" y="52655"/>
                  </a:lnTo>
                  <a:lnTo>
                    <a:pt x="78859" y="48159"/>
                  </a:lnTo>
                  <a:lnTo>
                    <a:pt x="80234" y="18337"/>
                  </a:lnTo>
                  <a:lnTo>
                    <a:pt x="72555" y="9048"/>
                  </a:lnTo>
                  <a:lnTo>
                    <a:pt x="69221" y="8273"/>
                  </a:lnTo>
                  <a:lnTo>
                    <a:pt x="66942" y="8066"/>
                  </a:lnTo>
                  <a:lnTo>
                    <a:pt x="65423" y="6936"/>
                  </a:lnTo>
                  <a:lnTo>
                    <a:pt x="63736" y="3035"/>
                  </a:lnTo>
                  <a:lnTo>
                    <a:pt x="62293" y="1598"/>
                  </a:lnTo>
                  <a:lnTo>
                    <a:pt x="58045" y="0"/>
                  </a:lnTo>
                  <a:lnTo>
                    <a:pt x="55523" y="567"/>
                  </a:lnTo>
                  <a:lnTo>
                    <a:pt x="44346" y="5959"/>
                  </a:lnTo>
                  <a:lnTo>
                    <a:pt x="41430" y="6524"/>
                  </a:lnTo>
                  <a:lnTo>
                    <a:pt x="32584" y="12059"/>
                  </a:lnTo>
                  <a:lnTo>
                    <a:pt x="12774" y="39651"/>
                  </a:lnTo>
                  <a:lnTo>
                    <a:pt x="1972" y="70901"/>
                  </a:lnTo>
                  <a:lnTo>
                    <a:pt x="0" y="111876"/>
                  </a:lnTo>
                  <a:lnTo>
                    <a:pt x="4655" y="129704"/>
                  </a:lnTo>
                  <a:lnTo>
                    <a:pt x="22002" y="162279"/>
                  </a:lnTo>
                  <a:lnTo>
                    <a:pt x="49727" y="182269"/>
                  </a:lnTo>
                  <a:lnTo>
                    <a:pt x="62237" y="188106"/>
                  </a:lnTo>
                  <a:lnTo>
                    <a:pt x="68272" y="192034"/>
                  </a:lnTo>
                  <a:lnTo>
                    <a:pt x="78241" y="194245"/>
                  </a:lnTo>
                  <a:lnTo>
                    <a:pt x="109642" y="195140"/>
                  </a:lnTo>
                  <a:lnTo>
                    <a:pt x="123571" y="190425"/>
                  </a:lnTo>
                  <a:lnTo>
                    <a:pt x="139919" y="180935"/>
                  </a:lnTo>
                  <a:lnTo>
                    <a:pt x="154591" y="177397"/>
                  </a:lnTo>
                  <a:lnTo>
                    <a:pt x="168940" y="167815"/>
                  </a:lnTo>
                  <a:lnTo>
                    <a:pt x="178471" y="159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8" name="SMARTInkShape-367"/>
            <p:cNvSpPr/>
            <p:nvPr/>
          </p:nvSpPr>
          <p:spPr>
            <a:xfrm>
              <a:off x="7625953" y="3027164"/>
              <a:ext cx="250032" cy="276821"/>
            </a:xfrm>
            <a:custGeom>
              <a:avLst/>
              <a:gdLst/>
              <a:ahLst/>
              <a:cxnLst/>
              <a:rect l="0" t="0" r="0" b="0"/>
              <a:pathLst>
                <a:path w="250032" h="276821">
                  <a:moveTo>
                    <a:pt x="0" y="0"/>
                  </a:moveTo>
                  <a:lnTo>
                    <a:pt x="4741" y="4740"/>
                  </a:lnTo>
                  <a:lnTo>
                    <a:pt x="7068" y="9714"/>
                  </a:lnTo>
                  <a:lnTo>
                    <a:pt x="7689" y="12429"/>
                  </a:lnTo>
                  <a:lnTo>
                    <a:pt x="13303" y="20991"/>
                  </a:lnTo>
                  <a:lnTo>
                    <a:pt x="44665" y="64604"/>
                  </a:lnTo>
                  <a:lnTo>
                    <a:pt x="65486" y="109043"/>
                  </a:lnTo>
                  <a:lnTo>
                    <a:pt x="83344" y="153212"/>
                  </a:lnTo>
                  <a:lnTo>
                    <a:pt x="101203" y="193077"/>
                  </a:lnTo>
                  <a:lnTo>
                    <a:pt x="114689" y="233742"/>
                  </a:lnTo>
                  <a:lnTo>
                    <a:pt x="116802" y="246777"/>
                  </a:lnTo>
                  <a:lnTo>
                    <a:pt x="123099" y="258906"/>
                  </a:lnTo>
                  <a:lnTo>
                    <a:pt x="125016" y="276820"/>
                  </a:lnTo>
                  <a:lnTo>
                    <a:pt x="125016" y="272080"/>
                  </a:lnTo>
                  <a:lnTo>
                    <a:pt x="122370" y="267107"/>
                  </a:lnTo>
                  <a:lnTo>
                    <a:pt x="120275" y="264392"/>
                  </a:lnTo>
                  <a:lnTo>
                    <a:pt x="117948" y="256083"/>
                  </a:lnTo>
                  <a:lnTo>
                    <a:pt x="115922" y="246768"/>
                  </a:lnTo>
                  <a:lnTo>
                    <a:pt x="110195" y="234953"/>
                  </a:lnTo>
                  <a:lnTo>
                    <a:pt x="107235" y="192567"/>
                  </a:lnTo>
                  <a:lnTo>
                    <a:pt x="108156" y="163815"/>
                  </a:lnTo>
                  <a:lnTo>
                    <a:pt x="115260" y="137846"/>
                  </a:lnTo>
                  <a:lnTo>
                    <a:pt x="115719" y="131379"/>
                  </a:lnTo>
                  <a:lnTo>
                    <a:pt x="118568" y="125198"/>
                  </a:lnTo>
                  <a:lnTo>
                    <a:pt x="120718" y="122161"/>
                  </a:lnTo>
                  <a:lnTo>
                    <a:pt x="125751" y="118786"/>
                  </a:lnTo>
                  <a:lnTo>
                    <a:pt x="128482" y="117886"/>
                  </a:lnTo>
                  <a:lnTo>
                    <a:pt x="130304" y="116294"/>
                  </a:lnTo>
                  <a:lnTo>
                    <a:pt x="132327" y="111879"/>
                  </a:lnTo>
                  <a:lnTo>
                    <a:pt x="133859" y="110305"/>
                  </a:lnTo>
                  <a:lnTo>
                    <a:pt x="138206" y="108556"/>
                  </a:lnTo>
                  <a:lnTo>
                    <a:pt x="150154" y="107279"/>
                  </a:lnTo>
                  <a:lnTo>
                    <a:pt x="161300" y="114240"/>
                  </a:lnTo>
                  <a:lnTo>
                    <a:pt x="164089" y="114855"/>
                  </a:lnTo>
                  <a:lnTo>
                    <a:pt x="172752" y="120462"/>
                  </a:lnTo>
                  <a:lnTo>
                    <a:pt x="184569" y="132237"/>
                  </a:lnTo>
                  <a:lnTo>
                    <a:pt x="211668" y="169505"/>
                  </a:lnTo>
                  <a:lnTo>
                    <a:pt x="214129" y="175547"/>
                  </a:lnTo>
                  <a:lnTo>
                    <a:pt x="220101" y="184526"/>
                  </a:lnTo>
                  <a:lnTo>
                    <a:pt x="223304" y="193470"/>
                  </a:lnTo>
                  <a:lnTo>
                    <a:pt x="229104" y="202405"/>
                  </a:lnTo>
                  <a:lnTo>
                    <a:pt x="230808" y="208359"/>
                  </a:lnTo>
                  <a:lnTo>
                    <a:pt x="232255" y="210343"/>
                  </a:lnTo>
                  <a:lnTo>
                    <a:pt x="234211" y="211667"/>
                  </a:lnTo>
                  <a:lnTo>
                    <a:pt x="236508" y="212548"/>
                  </a:lnTo>
                  <a:lnTo>
                    <a:pt x="238040" y="214128"/>
                  </a:lnTo>
                  <a:lnTo>
                    <a:pt x="241091" y="223206"/>
                  </a:lnTo>
                  <a:lnTo>
                    <a:pt x="245839" y="218491"/>
                  </a:lnTo>
                  <a:lnTo>
                    <a:pt x="248168" y="213524"/>
                  </a:lnTo>
                  <a:lnTo>
                    <a:pt x="250031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9" name="SMARTInkShape-368"/>
            <p:cNvSpPr/>
            <p:nvPr/>
          </p:nvSpPr>
          <p:spPr>
            <a:xfrm>
              <a:off x="7375922" y="3196828"/>
              <a:ext cx="267855" cy="249996"/>
            </a:xfrm>
            <a:custGeom>
              <a:avLst/>
              <a:gdLst/>
              <a:ahLst/>
              <a:cxnLst/>
              <a:rect l="0" t="0" r="0" b="0"/>
              <a:pathLst>
                <a:path w="267855" h="249996">
                  <a:moveTo>
                    <a:pt x="0" y="80367"/>
                  </a:moveTo>
                  <a:lnTo>
                    <a:pt x="0" y="101358"/>
                  </a:lnTo>
                  <a:lnTo>
                    <a:pt x="15445" y="143113"/>
                  </a:lnTo>
                  <a:lnTo>
                    <a:pt x="19790" y="160805"/>
                  </a:lnTo>
                  <a:lnTo>
                    <a:pt x="27361" y="175969"/>
                  </a:lnTo>
                  <a:lnTo>
                    <a:pt x="30147" y="179821"/>
                  </a:lnTo>
                  <a:lnTo>
                    <a:pt x="33243" y="189392"/>
                  </a:lnTo>
                  <a:lnTo>
                    <a:pt x="37631" y="205936"/>
                  </a:lnTo>
                  <a:lnTo>
                    <a:pt x="45214" y="220760"/>
                  </a:lnTo>
                  <a:lnTo>
                    <a:pt x="49860" y="228092"/>
                  </a:lnTo>
                  <a:lnTo>
                    <a:pt x="51925" y="234658"/>
                  </a:lnTo>
                  <a:lnTo>
                    <a:pt x="53469" y="236806"/>
                  </a:lnTo>
                  <a:lnTo>
                    <a:pt x="55490" y="238238"/>
                  </a:lnTo>
                  <a:lnTo>
                    <a:pt x="60381" y="240821"/>
                  </a:lnTo>
                  <a:lnTo>
                    <a:pt x="68713" y="246861"/>
                  </a:lnTo>
                  <a:lnTo>
                    <a:pt x="77465" y="249092"/>
                  </a:lnTo>
                  <a:lnTo>
                    <a:pt x="96465" y="249995"/>
                  </a:lnTo>
                  <a:lnTo>
                    <a:pt x="109182" y="239006"/>
                  </a:lnTo>
                  <a:lnTo>
                    <a:pt x="111483" y="236728"/>
                  </a:lnTo>
                  <a:lnTo>
                    <a:pt x="114040" y="231551"/>
                  </a:lnTo>
                  <a:lnTo>
                    <a:pt x="115906" y="207191"/>
                  </a:lnTo>
                  <a:lnTo>
                    <a:pt x="116081" y="167617"/>
                  </a:lnTo>
                  <a:lnTo>
                    <a:pt x="116086" y="123170"/>
                  </a:lnTo>
                  <a:lnTo>
                    <a:pt x="116086" y="117485"/>
                  </a:lnTo>
                  <a:lnTo>
                    <a:pt x="115094" y="117019"/>
                  </a:lnTo>
                  <a:lnTo>
                    <a:pt x="108397" y="116209"/>
                  </a:lnTo>
                  <a:lnTo>
                    <a:pt x="107708" y="113495"/>
                  </a:lnTo>
                  <a:lnTo>
                    <a:pt x="107166" y="107266"/>
                  </a:lnTo>
                  <a:lnTo>
                    <a:pt x="111899" y="107189"/>
                  </a:lnTo>
                  <a:lnTo>
                    <a:pt x="113295" y="108170"/>
                  </a:lnTo>
                  <a:lnTo>
                    <a:pt x="114225" y="109817"/>
                  </a:lnTo>
                  <a:lnTo>
                    <a:pt x="116833" y="122390"/>
                  </a:lnTo>
                  <a:lnTo>
                    <a:pt x="148857" y="166445"/>
                  </a:lnTo>
                  <a:lnTo>
                    <a:pt x="157765" y="174553"/>
                  </a:lnTo>
                  <a:lnTo>
                    <a:pt x="169665" y="180442"/>
                  </a:lnTo>
                  <a:lnTo>
                    <a:pt x="175618" y="184376"/>
                  </a:lnTo>
                  <a:lnTo>
                    <a:pt x="184547" y="186591"/>
                  </a:lnTo>
                  <a:lnTo>
                    <a:pt x="199430" y="187401"/>
                  </a:lnTo>
                  <a:lnTo>
                    <a:pt x="205383" y="184823"/>
                  </a:lnTo>
                  <a:lnTo>
                    <a:pt x="211336" y="181362"/>
                  </a:lnTo>
                  <a:lnTo>
                    <a:pt x="223242" y="179141"/>
                  </a:lnTo>
                  <a:lnTo>
                    <a:pt x="226219" y="178958"/>
                  </a:lnTo>
                  <a:lnTo>
                    <a:pt x="232172" y="176110"/>
                  </a:lnTo>
                  <a:lnTo>
                    <a:pt x="253008" y="157613"/>
                  </a:lnTo>
                  <a:lnTo>
                    <a:pt x="256315" y="151740"/>
                  </a:lnTo>
                  <a:lnTo>
                    <a:pt x="258777" y="145823"/>
                  </a:lnTo>
                  <a:lnTo>
                    <a:pt x="264750" y="136913"/>
                  </a:lnTo>
                  <a:lnTo>
                    <a:pt x="266960" y="127990"/>
                  </a:lnTo>
                  <a:lnTo>
                    <a:pt x="267854" y="96491"/>
                  </a:lnTo>
                  <a:lnTo>
                    <a:pt x="265229" y="89849"/>
                  </a:lnTo>
                  <a:lnTo>
                    <a:pt x="253650" y="73495"/>
                  </a:lnTo>
                  <a:lnTo>
                    <a:pt x="248099" y="55454"/>
                  </a:lnTo>
                  <a:lnTo>
                    <a:pt x="245768" y="51852"/>
                  </a:lnTo>
                  <a:lnTo>
                    <a:pt x="240529" y="47850"/>
                  </a:lnTo>
                  <a:lnTo>
                    <a:pt x="237744" y="46783"/>
                  </a:lnTo>
                  <a:lnTo>
                    <a:pt x="235886" y="45079"/>
                  </a:lnTo>
                  <a:lnTo>
                    <a:pt x="224628" y="28454"/>
                  </a:lnTo>
                  <a:lnTo>
                    <a:pt x="205418" y="8965"/>
                  </a:lnTo>
                  <a:lnTo>
                    <a:pt x="205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0" name="SMARTInkShape-369"/>
            <p:cNvSpPr/>
            <p:nvPr/>
          </p:nvSpPr>
          <p:spPr>
            <a:xfrm>
              <a:off x="8224242" y="2375333"/>
              <a:ext cx="232173" cy="187452"/>
            </a:xfrm>
            <a:custGeom>
              <a:avLst/>
              <a:gdLst/>
              <a:ahLst/>
              <a:cxnLst/>
              <a:rect l="0" t="0" r="0" b="0"/>
              <a:pathLst>
                <a:path w="232173" h="187452">
                  <a:moveTo>
                    <a:pt x="0" y="133909"/>
                  </a:moveTo>
                  <a:lnTo>
                    <a:pt x="20117" y="133909"/>
                  </a:lnTo>
                  <a:lnTo>
                    <a:pt x="26470" y="131263"/>
                  </a:lnTo>
                  <a:lnTo>
                    <a:pt x="32601" y="127772"/>
                  </a:lnTo>
                  <a:lnTo>
                    <a:pt x="44621" y="125531"/>
                  </a:lnTo>
                  <a:lnTo>
                    <a:pt x="47607" y="125347"/>
                  </a:lnTo>
                  <a:lnTo>
                    <a:pt x="53570" y="122497"/>
                  </a:lnTo>
                  <a:lnTo>
                    <a:pt x="68460" y="110762"/>
                  </a:lnTo>
                  <a:lnTo>
                    <a:pt x="80367" y="105193"/>
                  </a:lnTo>
                  <a:lnTo>
                    <a:pt x="92274" y="94833"/>
                  </a:lnTo>
                  <a:lnTo>
                    <a:pt x="112117" y="66253"/>
                  </a:lnTo>
                  <a:lnTo>
                    <a:pt x="117948" y="53701"/>
                  </a:lnTo>
                  <a:lnTo>
                    <a:pt x="123620" y="46408"/>
                  </a:lnTo>
                  <a:lnTo>
                    <a:pt x="125733" y="37838"/>
                  </a:lnTo>
                  <a:lnTo>
                    <a:pt x="129633" y="32341"/>
                  </a:lnTo>
                  <a:lnTo>
                    <a:pt x="130079" y="30478"/>
                  </a:lnTo>
                  <a:lnTo>
                    <a:pt x="129384" y="29237"/>
                  </a:lnTo>
                  <a:lnTo>
                    <a:pt x="127928" y="28409"/>
                  </a:lnTo>
                  <a:lnTo>
                    <a:pt x="126957" y="26865"/>
                  </a:lnTo>
                  <a:lnTo>
                    <a:pt x="125591" y="19951"/>
                  </a:lnTo>
                  <a:lnTo>
                    <a:pt x="125092" y="10546"/>
                  </a:lnTo>
                  <a:lnTo>
                    <a:pt x="117334" y="1350"/>
                  </a:lnTo>
                  <a:lnTo>
                    <a:pt x="113995" y="580"/>
                  </a:lnTo>
                  <a:lnTo>
                    <a:pt x="95128" y="0"/>
                  </a:lnTo>
                  <a:lnTo>
                    <a:pt x="89243" y="2626"/>
                  </a:lnTo>
                  <a:lnTo>
                    <a:pt x="74406" y="14205"/>
                  </a:lnTo>
                  <a:lnTo>
                    <a:pt x="68458" y="16215"/>
                  </a:lnTo>
                  <a:lnTo>
                    <a:pt x="66474" y="18736"/>
                  </a:lnTo>
                  <a:lnTo>
                    <a:pt x="60646" y="34393"/>
                  </a:lnTo>
                  <a:lnTo>
                    <a:pt x="48372" y="51388"/>
                  </a:lnTo>
                  <a:lnTo>
                    <a:pt x="42220" y="86837"/>
                  </a:lnTo>
                  <a:lnTo>
                    <a:pt x="38609" y="95129"/>
                  </a:lnTo>
                  <a:lnTo>
                    <a:pt x="36099" y="122384"/>
                  </a:lnTo>
                  <a:lnTo>
                    <a:pt x="38534" y="131433"/>
                  </a:lnTo>
                  <a:lnTo>
                    <a:pt x="41931" y="138762"/>
                  </a:lnTo>
                  <a:lnTo>
                    <a:pt x="45402" y="157625"/>
                  </a:lnTo>
                  <a:lnTo>
                    <a:pt x="57046" y="172592"/>
                  </a:lnTo>
                  <a:lnTo>
                    <a:pt x="62726" y="175906"/>
                  </a:lnTo>
                  <a:lnTo>
                    <a:pt x="68558" y="178371"/>
                  </a:lnTo>
                  <a:lnTo>
                    <a:pt x="74458" y="182774"/>
                  </a:lnTo>
                  <a:lnTo>
                    <a:pt x="83033" y="185393"/>
                  </a:lnTo>
                  <a:lnTo>
                    <a:pt x="127516" y="187451"/>
                  </a:lnTo>
                  <a:lnTo>
                    <a:pt x="145942" y="186488"/>
                  </a:lnTo>
                  <a:lnTo>
                    <a:pt x="189226" y="170978"/>
                  </a:lnTo>
                  <a:lnTo>
                    <a:pt x="195887" y="167582"/>
                  </a:lnTo>
                  <a:lnTo>
                    <a:pt x="232165" y="133916"/>
                  </a:lnTo>
                  <a:lnTo>
                    <a:pt x="232170" y="133911"/>
                  </a:lnTo>
                  <a:lnTo>
                    <a:pt x="232172" y="133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1" name="SMARTInkShape-370"/>
            <p:cNvSpPr/>
            <p:nvPr/>
          </p:nvSpPr>
          <p:spPr>
            <a:xfrm>
              <a:off x="8063508" y="2366367"/>
              <a:ext cx="133946" cy="294670"/>
            </a:xfrm>
            <a:custGeom>
              <a:avLst/>
              <a:gdLst/>
              <a:ahLst/>
              <a:cxnLst/>
              <a:rect l="0" t="0" r="0" b="0"/>
              <a:pathLst>
                <a:path w="133946" h="294670">
                  <a:moveTo>
                    <a:pt x="0" y="0"/>
                  </a:moveTo>
                  <a:lnTo>
                    <a:pt x="18091" y="20738"/>
                  </a:lnTo>
                  <a:lnTo>
                    <a:pt x="38708" y="64440"/>
                  </a:lnTo>
                  <a:lnTo>
                    <a:pt x="56556" y="103827"/>
                  </a:lnTo>
                  <a:lnTo>
                    <a:pt x="71437" y="143613"/>
                  </a:lnTo>
                  <a:lnTo>
                    <a:pt x="86650" y="186804"/>
                  </a:lnTo>
                  <a:lnTo>
                    <a:pt x="91159" y="205170"/>
                  </a:lnTo>
                  <a:lnTo>
                    <a:pt x="96132" y="223179"/>
                  </a:lnTo>
                  <a:lnTo>
                    <a:pt x="100251" y="241083"/>
                  </a:lnTo>
                  <a:lnTo>
                    <a:pt x="109195" y="267105"/>
                  </a:lnTo>
                  <a:lnTo>
                    <a:pt x="113024" y="273495"/>
                  </a:lnTo>
                  <a:lnTo>
                    <a:pt x="115683" y="283940"/>
                  </a:lnTo>
                  <a:lnTo>
                    <a:pt x="125005" y="294669"/>
                  </a:lnTo>
                  <a:lnTo>
                    <a:pt x="129753" y="289936"/>
                  </a:lnTo>
                  <a:lnTo>
                    <a:pt x="132082" y="284965"/>
                  </a:lnTo>
                  <a:lnTo>
                    <a:pt x="133945" y="27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2" name="SMARTInkShape-371"/>
            <p:cNvSpPr/>
            <p:nvPr/>
          </p:nvSpPr>
          <p:spPr>
            <a:xfrm>
              <a:off x="7956352" y="2625328"/>
              <a:ext cx="133532" cy="133824"/>
            </a:xfrm>
            <a:custGeom>
              <a:avLst/>
              <a:gdLst/>
              <a:ahLst/>
              <a:cxnLst/>
              <a:rect l="0" t="0" r="0" b="0"/>
              <a:pathLst>
                <a:path w="133532" h="133824">
                  <a:moveTo>
                    <a:pt x="0" y="0"/>
                  </a:moveTo>
                  <a:lnTo>
                    <a:pt x="0" y="4741"/>
                  </a:lnTo>
                  <a:lnTo>
                    <a:pt x="2645" y="9714"/>
                  </a:lnTo>
                  <a:lnTo>
                    <a:pt x="6136" y="15231"/>
                  </a:lnTo>
                  <a:lnTo>
                    <a:pt x="8102" y="24908"/>
                  </a:lnTo>
                  <a:lnTo>
                    <a:pt x="9915" y="69381"/>
                  </a:lnTo>
                  <a:lnTo>
                    <a:pt x="19953" y="97671"/>
                  </a:lnTo>
                  <a:lnTo>
                    <a:pt x="32026" y="113036"/>
                  </a:lnTo>
                  <a:lnTo>
                    <a:pt x="34077" y="119030"/>
                  </a:lnTo>
                  <a:lnTo>
                    <a:pt x="35616" y="121025"/>
                  </a:lnTo>
                  <a:lnTo>
                    <a:pt x="50854" y="130802"/>
                  </a:lnTo>
                  <a:lnTo>
                    <a:pt x="59606" y="133014"/>
                  </a:lnTo>
                  <a:lnTo>
                    <a:pt x="74424" y="133823"/>
                  </a:lnTo>
                  <a:lnTo>
                    <a:pt x="80371" y="131245"/>
                  </a:lnTo>
                  <a:lnTo>
                    <a:pt x="86321" y="127784"/>
                  </a:lnTo>
                  <a:lnTo>
                    <a:pt x="95250" y="124844"/>
                  </a:lnTo>
                  <a:lnTo>
                    <a:pt x="119062" y="104057"/>
                  </a:lnTo>
                  <a:lnTo>
                    <a:pt x="122370" y="98172"/>
                  </a:lnTo>
                  <a:lnTo>
                    <a:pt x="124831" y="92250"/>
                  </a:lnTo>
                  <a:lnTo>
                    <a:pt x="129233" y="86310"/>
                  </a:lnTo>
                  <a:lnTo>
                    <a:pt x="131850" y="77717"/>
                  </a:lnTo>
                  <a:lnTo>
                    <a:pt x="133531" y="60772"/>
                  </a:lnTo>
                  <a:lnTo>
                    <a:pt x="129082" y="46229"/>
                  </a:lnTo>
                  <a:lnTo>
                    <a:pt x="118689" y="30666"/>
                  </a:lnTo>
                  <a:lnTo>
                    <a:pt x="95235" y="5989"/>
                  </a:lnTo>
                  <a:lnTo>
                    <a:pt x="89290" y="2662"/>
                  </a:lnTo>
                  <a:lnTo>
                    <a:pt x="77719" y="788"/>
                  </a:lnTo>
                  <a:lnTo>
                    <a:pt x="46228" y="46"/>
                  </a:lnTo>
                  <a:lnTo>
                    <a:pt x="37743" y="2666"/>
                  </a:lnTo>
                  <a:lnTo>
                    <a:pt x="21102" y="15234"/>
                  </a:lnTo>
                  <a:lnTo>
                    <a:pt x="5988" y="29812"/>
                  </a:lnTo>
                  <a:lnTo>
                    <a:pt x="2661" y="35739"/>
                  </a:lnTo>
                  <a:lnTo>
                    <a:pt x="789" y="47300"/>
                  </a:lnTo>
                  <a:lnTo>
                    <a:pt x="0" y="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3" name="SMARTInkShape-372"/>
            <p:cNvSpPr/>
            <p:nvPr/>
          </p:nvSpPr>
          <p:spPr>
            <a:xfrm>
              <a:off x="7581305" y="2553891"/>
              <a:ext cx="330399" cy="312540"/>
            </a:xfrm>
            <a:custGeom>
              <a:avLst/>
              <a:gdLst/>
              <a:ahLst/>
              <a:cxnLst/>
              <a:rect l="0" t="0" r="0" b="0"/>
              <a:pathLst>
                <a:path w="330399" h="312540">
                  <a:moveTo>
                    <a:pt x="0" y="0"/>
                  </a:moveTo>
                  <a:lnTo>
                    <a:pt x="4740" y="9480"/>
                  </a:lnTo>
                  <a:lnTo>
                    <a:pt x="7129" y="12273"/>
                  </a:lnTo>
                  <a:lnTo>
                    <a:pt x="25731" y="26604"/>
                  </a:lnTo>
                  <a:lnTo>
                    <a:pt x="53420" y="68900"/>
                  </a:lnTo>
                  <a:lnTo>
                    <a:pt x="78376" y="111374"/>
                  </a:lnTo>
                  <a:lnTo>
                    <a:pt x="103352" y="154967"/>
                  </a:lnTo>
                  <a:lnTo>
                    <a:pt x="121966" y="198531"/>
                  </a:lnTo>
                  <a:lnTo>
                    <a:pt x="129955" y="217022"/>
                  </a:lnTo>
                  <a:lnTo>
                    <a:pt x="141478" y="260163"/>
                  </a:lnTo>
                  <a:lnTo>
                    <a:pt x="144899" y="267102"/>
                  </a:lnTo>
                  <a:lnTo>
                    <a:pt x="148736" y="273493"/>
                  </a:lnTo>
                  <a:lnTo>
                    <a:pt x="151198" y="285680"/>
                  </a:lnTo>
                  <a:lnTo>
                    <a:pt x="151401" y="288680"/>
                  </a:lnTo>
                  <a:lnTo>
                    <a:pt x="154271" y="294659"/>
                  </a:lnTo>
                  <a:lnTo>
                    <a:pt x="157861" y="300624"/>
                  </a:lnTo>
                  <a:lnTo>
                    <a:pt x="160734" y="312539"/>
                  </a:lnTo>
                  <a:lnTo>
                    <a:pt x="160734" y="269732"/>
                  </a:lnTo>
                  <a:lnTo>
                    <a:pt x="161726" y="247113"/>
                  </a:lnTo>
                  <a:lnTo>
                    <a:pt x="167802" y="230126"/>
                  </a:lnTo>
                  <a:lnTo>
                    <a:pt x="171758" y="213706"/>
                  </a:lnTo>
                  <a:lnTo>
                    <a:pt x="176569" y="196273"/>
                  </a:lnTo>
                  <a:lnTo>
                    <a:pt x="178686" y="185459"/>
                  </a:lnTo>
                  <a:lnTo>
                    <a:pt x="195092" y="153613"/>
                  </a:lnTo>
                  <a:lnTo>
                    <a:pt x="200791" y="147600"/>
                  </a:lnTo>
                  <a:lnTo>
                    <a:pt x="205987" y="144975"/>
                  </a:lnTo>
                  <a:lnTo>
                    <a:pt x="221513" y="142997"/>
                  </a:lnTo>
                  <a:lnTo>
                    <a:pt x="231021" y="149036"/>
                  </a:lnTo>
                  <a:lnTo>
                    <a:pt x="244509" y="151976"/>
                  </a:lnTo>
                  <a:lnTo>
                    <a:pt x="251876" y="156180"/>
                  </a:lnTo>
                  <a:lnTo>
                    <a:pt x="285737" y="198951"/>
                  </a:lnTo>
                  <a:lnTo>
                    <a:pt x="303608" y="222677"/>
                  </a:lnTo>
                  <a:lnTo>
                    <a:pt x="308570" y="228944"/>
                  </a:lnTo>
                  <a:lnTo>
                    <a:pt x="314401" y="241052"/>
                  </a:lnTo>
                  <a:lnTo>
                    <a:pt x="318328" y="247032"/>
                  </a:lnTo>
                  <a:lnTo>
                    <a:pt x="321055" y="257194"/>
                  </a:lnTo>
                  <a:lnTo>
                    <a:pt x="330395" y="267887"/>
                  </a:lnTo>
                  <a:lnTo>
                    <a:pt x="330398" y="24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4" name="SMARTInkShape-373"/>
            <p:cNvSpPr/>
            <p:nvPr/>
          </p:nvSpPr>
          <p:spPr>
            <a:xfrm>
              <a:off x="7349133" y="2839674"/>
              <a:ext cx="267881" cy="258918"/>
            </a:xfrm>
            <a:custGeom>
              <a:avLst/>
              <a:gdLst/>
              <a:ahLst/>
              <a:cxnLst/>
              <a:rect l="0" t="0" r="0" b="0"/>
              <a:pathLst>
                <a:path w="267881" h="258918">
                  <a:moveTo>
                    <a:pt x="0" y="89264"/>
                  </a:moveTo>
                  <a:lnTo>
                    <a:pt x="0" y="127972"/>
                  </a:lnTo>
                  <a:lnTo>
                    <a:pt x="2645" y="133918"/>
                  </a:lnTo>
                  <a:lnTo>
                    <a:pt x="6137" y="139868"/>
                  </a:lnTo>
                  <a:lnTo>
                    <a:pt x="8102" y="149788"/>
                  </a:lnTo>
                  <a:lnTo>
                    <a:pt x="9677" y="164854"/>
                  </a:lnTo>
                  <a:lnTo>
                    <a:pt x="15986" y="180893"/>
                  </a:lnTo>
                  <a:lnTo>
                    <a:pt x="40708" y="225447"/>
                  </a:lnTo>
                  <a:lnTo>
                    <a:pt x="44473" y="236991"/>
                  </a:lnTo>
                  <a:lnTo>
                    <a:pt x="48870" y="243556"/>
                  </a:lnTo>
                  <a:lnTo>
                    <a:pt x="54131" y="247135"/>
                  </a:lnTo>
                  <a:lnTo>
                    <a:pt x="59777" y="249718"/>
                  </a:lnTo>
                  <a:lnTo>
                    <a:pt x="68534" y="255758"/>
                  </a:lnTo>
                  <a:lnTo>
                    <a:pt x="77412" y="257988"/>
                  </a:lnTo>
                  <a:lnTo>
                    <a:pt x="101571" y="258917"/>
                  </a:lnTo>
                  <a:lnTo>
                    <a:pt x="107320" y="256277"/>
                  </a:lnTo>
                  <a:lnTo>
                    <a:pt x="110242" y="254184"/>
                  </a:lnTo>
                  <a:lnTo>
                    <a:pt x="113488" y="249212"/>
                  </a:lnTo>
                  <a:lnTo>
                    <a:pt x="115924" y="243696"/>
                  </a:lnTo>
                  <a:lnTo>
                    <a:pt x="131464" y="223188"/>
                  </a:lnTo>
                  <a:lnTo>
                    <a:pt x="133618" y="208323"/>
                  </a:lnTo>
                  <a:lnTo>
                    <a:pt x="133941" y="167022"/>
                  </a:lnTo>
                  <a:lnTo>
                    <a:pt x="133945" y="139001"/>
                  </a:lnTo>
                  <a:lnTo>
                    <a:pt x="132953" y="137305"/>
                  </a:lnTo>
                  <a:lnTo>
                    <a:pt x="131300" y="136174"/>
                  </a:lnTo>
                  <a:lnTo>
                    <a:pt x="125015" y="133912"/>
                  </a:lnTo>
                  <a:lnTo>
                    <a:pt x="132704" y="133912"/>
                  </a:lnTo>
                  <a:lnTo>
                    <a:pt x="169680" y="167005"/>
                  </a:lnTo>
                  <a:lnTo>
                    <a:pt x="175624" y="169456"/>
                  </a:lnTo>
                  <a:lnTo>
                    <a:pt x="184549" y="175422"/>
                  </a:lnTo>
                  <a:lnTo>
                    <a:pt x="193477" y="177631"/>
                  </a:lnTo>
                  <a:lnTo>
                    <a:pt x="208359" y="178438"/>
                  </a:lnTo>
                  <a:lnTo>
                    <a:pt x="214312" y="175860"/>
                  </a:lnTo>
                  <a:lnTo>
                    <a:pt x="220265" y="172400"/>
                  </a:lnTo>
                  <a:lnTo>
                    <a:pt x="232172" y="170178"/>
                  </a:lnTo>
                  <a:lnTo>
                    <a:pt x="235148" y="169995"/>
                  </a:lnTo>
                  <a:lnTo>
                    <a:pt x="237133" y="168882"/>
                  </a:lnTo>
                  <a:lnTo>
                    <a:pt x="238456" y="167147"/>
                  </a:lnTo>
                  <a:lnTo>
                    <a:pt x="240918" y="162574"/>
                  </a:lnTo>
                  <a:lnTo>
                    <a:pt x="255237" y="145721"/>
                  </a:lnTo>
                  <a:lnTo>
                    <a:pt x="260871" y="133893"/>
                  </a:lnTo>
                  <a:lnTo>
                    <a:pt x="264771" y="127950"/>
                  </a:lnTo>
                  <a:lnTo>
                    <a:pt x="266966" y="118034"/>
                  </a:lnTo>
                  <a:lnTo>
                    <a:pt x="267874" y="73430"/>
                  </a:lnTo>
                  <a:lnTo>
                    <a:pt x="267880" y="69778"/>
                  </a:lnTo>
                  <a:lnTo>
                    <a:pt x="265240" y="63074"/>
                  </a:lnTo>
                  <a:lnTo>
                    <a:pt x="252444" y="44668"/>
                  </a:lnTo>
                  <a:lnTo>
                    <a:pt x="250112" y="38685"/>
                  </a:lnTo>
                  <a:lnTo>
                    <a:pt x="237743" y="23782"/>
                  </a:lnTo>
                  <a:lnTo>
                    <a:pt x="232002" y="20473"/>
                  </a:lnTo>
                  <a:lnTo>
                    <a:pt x="226143" y="18010"/>
                  </a:lnTo>
                  <a:lnTo>
                    <a:pt x="216066" y="10292"/>
                  </a:lnTo>
                  <a:lnTo>
                    <a:pt x="210092" y="9310"/>
                  </a:lnTo>
                  <a:lnTo>
                    <a:pt x="208522" y="8180"/>
                  </a:lnTo>
                  <a:lnTo>
                    <a:pt x="207476" y="6434"/>
                  </a:lnTo>
                  <a:lnTo>
                    <a:pt x="205393" y="0"/>
                  </a:lnTo>
                  <a:lnTo>
                    <a:pt x="205383" y="8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5" name="SMARTInkShape-Group55"/>
          <p:cNvGrpSpPr/>
          <p:nvPr/>
        </p:nvGrpSpPr>
        <p:grpSpPr>
          <a:xfrm>
            <a:off x="7045523" y="2223492"/>
            <a:ext cx="410767" cy="1187650"/>
            <a:chOff x="7045523" y="2223492"/>
            <a:chExt cx="410767" cy="1187650"/>
          </a:xfrm>
        </p:grpSpPr>
        <p:sp>
          <p:nvSpPr>
            <p:cNvPr id="2186" name="SMARTInkShape-374"/>
            <p:cNvSpPr/>
            <p:nvPr/>
          </p:nvSpPr>
          <p:spPr>
            <a:xfrm>
              <a:off x="7161609" y="2419945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0"/>
                  </a:moveTo>
                  <a:lnTo>
                    <a:pt x="893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7" name="SMARTInkShape-375"/>
            <p:cNvSpPr/>
            <p:nvPr/>
          </p:nvSpPr>
          <p:spPr>
            <a:xfrm>
              <a:off x="7116961" y="2634258"/>
              <a:ext cx="26790" cy="1"/>
            </a:xfrm>
            <a:custGeom>
              <a:avLst/>
              <a:gdLst/>
              <a:ahLst/>
              <a:cxnLst/>
              <a:rect l="0" t="0" r="0" b="0"/>
              <a:pathLst>
                <a:path w="26790" h="1">
                  <a:moveTo>
                    <a:pt x="0" y="0"/>
                  </a:move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8" name="SMARTInkShape-376"/>
            <p:cNvSpPr/>
            <p:nvPr/>
          </p:nvSpPr>
          <p:spPr>
            <a:xfrm>
              <a:off x="7366992" y="2321719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0" y="26789"/>
                  </a:moveTo>
                  <a:lnTo>
                    <a:pt x="0" y="22048"/>
                  </a:lnTo>
                  <a:lnTo>
                    <a:pt x="992" y="20652"/>
                  </a:lnTo>
                  <a:lnTo>
                    <a:pt x="2646" y="19721"/>
                  </a:lnTo>
                  <a:lnTo>
                    <a:pt x="4741" y="19100"/>
                  </a:lnTo>
                  <a:lnTo>
                    <a:pt x="5145" y="17694"/>
                  </a:lnTo>
                  <a:lnTo>
                    <a:pt x="2948" y="13487"/>
                  </a:lnTo>
                  <a:lnTo>
                    <a:pt x="2957" y="11967"/>
                  </a:lnTo>
                  <a:lnTo>
                    <a:pt x="3957" y="10955"/>
                  </a:lnTo>
                  <a:lnTo>
                    <a:pt x="7947" y="9329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9" name="SMARTInkShape-377"/>
            <p:cNvSpPr/>
            <p:nvPr/>
          </p:nvSpPr>
          <p:spPr>
            <a:xfrm>
              <a:off x="7099102" y="2446734"/>
              <a:ext cx="26790" cy="44650"/>
            </a:xfrm>
            <a:custGeom>
              <a:avLst/>
              <a:gdLst/>
              <a:ahLst/>
              <a:cxnLst/>
              <a:rect l="0" t="0" r="0" b="0"/>
              <a:pathLst>
                <a:path w="26790" h="44650">
                  <a:moveTo>
                    <a:pt x="0" y="44649"/>
                  </a:moveTo>
                  <a:lnTo>
                    <a:pt x="4740" y="39908"/>
                  </a:lnTo>
                  <a:lnTo>
                    <a:pt x="7067" y="34935"/>
                  </a:lnTo>
                  <a:lnTo>
                    <a:pt x="7688" y="32220"/>
                  </a:lnTo>
                  <a:lnTo>
                    <a:pt x="15834" y="17791"/>
                  </a:lnTo>
                  <a:lnTo>
                    <a:pt x="16509" y="14837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0" name="SMARTInkShape-378"/>
            <p:cNvSpPr/>
            <p:nvPr/>
          </p:nvSpPr>
          <p:spPr>
            <a:xfrm>
              <a:off x="7170539" y="2339578"/>
              <a:ext cx="26790" cy="44650"/>
            </a:xfrm>
            <a:custGeom>
              <a:avLst/>
              <a:gdLst/>
              <a:ahLst/>
              <a:cxnLst/>
              <a:rect l="0" t="0" r="0" b="0"/>
              <a:pathLst>
                <a:path w="26790" h="44650">
                  <a:moveTo>
                    <a:pt x="0" y="44649"/>
                  </a:moveTo>
                  <a:lnTo>
                    <a:pt x="0" y="39908"/>
                  </a:lnTo>
                  <a:lnTo>
                    <a:pt x="2646" y="34935"/>
                  </a:lnTo>
                  <a:lnTo>
                    <a:pt x="14821" y="19978"/>
                  </a:lnTo>
                  <a:lnTo>
                    <a:pt x="17952" y="11652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1" name="SMARTInkShape-379"/>
            <p:cNvSpPr/>
            <p:nvPr/>
          </p:nvSpPr>
          <p:spPr>
            <a:xfrm>
              <a:off x="7233047" y="2714625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8930"/>
                  </a:moveTo>
                  <a:lnTo>
                    <a:pt x="15377" y="8930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2" name="SMARTInkShape-380"/>
            <p:cNvSpPr/>
            <p:nvPr/>
          </p:nvSpPr>
          <p:spPr>
            <a:xfrm>
              <a:off x="7393781" y="2669977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8929"/>
                  </a:moveTo>
                  <a:lnTo>
                    <a:pt x="4741" y="8929"/>
                  </a:lnTo>
                  <a:lnTo>
                    <a:pt x="6137" y="7937"/>
                  </a:lnTo>
                  <a:lnTo>
                    <a:pt x="7068" y="6283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3" name="SMARTInkShape-381"/>
            <p:cNvSpPr/>
            <p:nvPr/>
          </p:nvSpPr>
          <p:spPr>
            <a:xfrm>
              <a:off x="7090172" y="2634258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4" name="SMARTInkShape-382"/>
            <p:cNvSpPr/>
            <p:nvPr/>
          </p:nvSpPr>
          <p:spPr>
            <a:xfrm>
              <a:off x="7063383" y="2518172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0" y="0"/>
                  </a:moveTo>
                  <a:lnTo>
                    <a:pt x="4741" y="0"/>
                  </a:lnTo>
                  <a:lnTo>
                    <a:pt x="9713" y="2646"/>
                  </a:lnTo>
                  <a:lnTo>
                    <a:pt x="17859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5" name="SMARTInkShape-383"/>
            <p:cNvSpPr/>
            <p:nvPr/>
          </p:nvSpPr>
          <p:spPr>
            <a:xfrm>
              <a:off x="7304484" y="2625328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6" name="SMARTInkShape-384"/>
            <p:cNvSpPr/>
            <p:nvPr/>
          </p:nvSpPr>
          <p:spPr>
            <a:xfrm>
              <a:off x="7411641" y="2500313"/>
              <a:ext cx="1" cy="15377"/>
            </a:xfrm>
            <a:custGeom>
              <a:avLst/>
              <a:gdLst/>
              <a:ahLst/>
              <a:cxnLst/>
              <a:rect l="0" t="0" r="0" b="0"/>
              <a:pathLst>
                <a:path w="1" h="15377">
                  <a:moveTo>
                    <a:pt x="0" y="0"/>
                  </a:moveTo>
                  <a:lnTo>
                    <a:pt x="0" y="15376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7" name="SMARTInkShape-385"/>
            <p:cNvSpPr/>
            <p:nvPr/>
          </p:nvSpPr>
          <p:spPr>
            <a:xfrm>
              <a:off x="7215188" y="2321719"/>
              <a:ext cx="8930" cy="8930"/>
            </a:xfrm>
            <a:custGeom>
              <a:avLst/>
              <a:gdLst/>
              <a:ahLst/>
              <a:cxnLst/>
              <a:rect l="0" t="0" r="0" b="0"/>
              <a:pathLst>
                <a:path w="8930" h="8930">
                  <a:moveTo>
                    <a:pt x="8929" y="0"/>
                  </a:moveTo>
                  <a:lnTo>
                    <a:pt x="8929" y="7688"/>
                  </a:lnTo>
                  <a:lnTo>
                    <a:pt x="7937" y="8102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8" name="SMARTInkShape-386"/>
            <p:cNvSpPr/>
            <p:nvPr/>
          </p:nvSpPr>
          <p:spPr>
            <a:xfrm>
              <a:off x="7152680" y="2500313"/>
              <a:ext cx="35719" cy="8930"/>
            </a:xfrm>
            <a:custGeom>
              <a:avLst/>
              <a:gdLst/>
              <a:ahLst/>
              <a:cxnLst/>
              <a:rect l="0" t="0" r="0" b="0"/>
              <a:pathLst>
                <a:path w="35719" h="8930">
                  <a:moveTo>
                    <a:pt x="0" y="0"/>
                  </a:moveTo>
                  <a:lnTo>
                    <a:pt x="12428" y="0"/>
                  </a:lnTo>
                  <a:lnTo>
                    <a:pt x="14239" y="992"/>
                  </a:lnTo>
                  <a:lnTo>
                    <a:pt x="15445" y="2645"/>
                  </a:lnTo>
                  <a:lnTo>
                    <a:pt x="16250" y="4740"/>
                  </a:lnTo>
                  <a:lnTo>
                    <a:pt x="17778" y="6136"/>
                  </a:lnTo>
                  <a:lnTo>
                    <a:pt x="22122" y="7688"/>
                  </a:lnTo>
                  <a:lnTo>
                    <a:pt x="35718" y="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SMARTInkShape-387"/>
            <p:cNvSpPr/>
            <p:nvPr/>
          </p:nvSpPr>
          <p:spPr>
            <a:xfrm>
              <a:off x="7108031" y="2732484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SMARTInkShape-388"/>
            <p:cNvSpPr/>
            <p:nvPr/>
          </p:nvSpPr>
          <p:spPr>
            <a:xfrm>
              <a:off x="7233047" y="2286000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8930"/>
                  </a:moveTo>
                  <a:lnTo>
                    <a:pt x="9481" y="8930"/>
                  </a:lnTo>
                  <a:lnTo>
                    <a:pt x="12274" y="7938"/>
                  </a:lnTo>
                  <a:lnTo>
                    <a:pt x="14135" y="6284"/>
                  </a:lnTo>
                  <a:lnTo>
                    <a:pt x="17124" y="1241"/>
                  </a:lnTo>
                  <a:lnTo>
                    <a:pt x="20178" y="552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" name="SMARTInkShape-389"/>
            <p:cNvSpPr/>
            <p:nvPr/>
          </p:nvSpPr>
          <p:spPr>
            <a:xfrm>
              <a:off x="7313414" y="2696766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26789"/>
                  </a:moveTo>
                  <a:lnTo>
                    <a:pt x="16509" y="10280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" name="SMARTInkShape-390"/>
            <p:cNvSpPr/>
            <p:nvPr/>
          </p:nvSpPr>
          <p:spPr>
            <a:xfrm>
              <a:off x="7179469" y="2696766"/>
              <a:ext cx="17860" cy="7689"/>
            </a:xfrm>
            <a:custGeom>
              <a:avLst/>
              <a:gdLst/>
              <a:ahLst/>
              <a:cxnLst/>
              <a:rect l="0" t="0" r="0" b="0"/>
              <a:pathLst>
                <a:path w="17860" h="7689">
                  <a:moveTo>
                    <a:pt x="0" y="0"/>
                  </a:moveTo>
                  <a:lnTo>
                    <a:pt x="7688" y="7688"/>
                  </a:lnTo>
                  <a:lnTo>
                    <a:pt x="9094" y="7110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SMARTInkShape-391"/>
            <p:cNvSpPr/>
            <p:nvPr/>
          </p:nvSpPr>
          <p:spPr>
            <a:xfrm>
              <a:off x="7304484" y="2553891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" name="SMARTInkShape-392"/>
            <p:cNvSpPr/>
            <p:nvPr/>
          </p:nvSpPr>
          <p:spPr>
            <a:xfrm>
              <a:off x="7286625" y="2411016"/>
              <a:ext cx="35720" cy="26790"/>
            </a:xfrm>
            <a:custGeom>
              <a:avLst/>
              <a:gdLst/>
              <a:ahLst/>
              <a:cxnLst/>
              <a:rect l="0" t="0" r="0" b="0"/>
              <a:pathLst>
                <a:path w="35720" h="26790">
                  <a:moveTo>
                    <a:pt x="0" y="26789"/>
                  </a:moveTo>
                  <a:lnTo>
                    <a:pt x="4741" y="22048"/>
                  </a:lnTo>
                  <a:lnTo>
                    <a:pt x="7068" y="17075"/>
                  </a:lnTo>
                  <a:lnTo>
                    <a:pt x="7689" y="14360"/>
                  </a:lnTo>
                  <a:lnTo>
                    <a:pt x="9094" y="12550"/>
                  </a:lnTo>
                  <a:lnTo>
                    <a:pt x="26974" y="2073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" name="SMARTInkShape-393"/>
            <p:cNvSpPr/>
            <p:nvPr/>
          </p:nvSpPr>
          <p:spPr>
            <a:xfrm>
              <a:off x="7170539" y="2464594"/>
              <a:ext cx="35720" cy="80368"/>
            </a:xfrm>
            <a:custGeom>
              <a:avLst/>
              <a:gdLst/>
              <a:ahLst/>
              <a:cxnLst/>
              <a:rect l="0" t="0" r="0" b="0"/>
              <a:pathLst>
                <a:path w="35720" h="80368">
                  <a:moveTo>
                    <a:pt x="35719" y="80367"/>
                  </a:moveTo>
                  <a:lnTo>
                    <a:pt x="28590" y="72246"/>
                  </a:lnTo>
                  <a:lnTo>
                    <a:pt x="12795" y="42212"/>
                  </a:lnTo>
                  <a:lnTo>
                    <a:pt x="9082" y="30808"/>
                  </a:lnTo>
                  <a:lnTo>
                    <a:pt x="2088" y="180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SMARTInkShape-394"/>
            <p:cNvSpPr/>
            <p:nvPr/>
          </p:nvSpPr>
          <p:spPr>
            <a:xfrm>
              <a:off x="7188398" y="2473523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8930" y="0"/>
                  </a:moveTo>
                  <a:lnTo>
                    <a:pt x="4189" y="4741"/>
                  </a:lnTo>
                  <a:lnTo>
                    <a:pt x="1862" y="9714"/>
                  </a:lnTo>
                  <a:lnTo>
                    <a:pt x="0" y="17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SMARTInkShape-395"/>
            <p:cNvSpPr/>
            <p:nvPr/>
          </p:nvSpPr>
          <p:spPr>
            <a:xfrm>
              <a:off x="7411641" y="2375297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SMARTInkShape-396"/>
            <p:cNvSpPr/>
            <p:nvPr/>
          </p:nvSpPr>
          <p:spPr>
            <a:xfrm>
              <a:off x="7393781" y="2357438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2678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SMARTInkShape-397"/>
            <p:cNvSpPr/>
            <p:nvPr/>
          </p:nvSpPr>
          <p:spPr>
            <a:xfrm>
              <a:off x="7250906" y="2473523"/>
              <a:ext cx="35720" cy="26791"/>
            </a:xfrm>
            <a:custGeom>
              <a:avLst/>
              <a:gdLst/>
              <a:ahLst/>
              <a:cxnLst/>
              <a:rect l="0" t="0" r="0" b="0"/>
              <a:pathLst>
                <a:path w="35720" h="26791">
                  <a:moveTo>
                    <a:pt x="35719" y="26790"/>
                  </a:moveTo>
                  <a:lnTo>
                    <a:pt x="20488" y="12550"/>
                  </a:lnTo>
                  <a:lnTo>
                    <a:pt x="14728" y="10539"/>
                  </a:lnTo>
                  <a:lnTo>
                    <a:pt x="12796" y="9011"/>
                  </a:lnTo>
                  <a:lnTo>
                    <a:pt x="9083" y="31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SMARTInkShape-398"/>
            <p:cNvSpPr/>
            <p:nvPr/>
          </p:nvSpPr>
          <p:spPr>
            <a:xfrm>
              <a:off x="7241977" y="2366367"/>
              <a:ext cx="44649" cy="16619"/>
            </a:xfrm>
            <a:custGeom>
              <a:avLst/>
              <a:gdLst/>
              <a:ahLst/>
              <a:cxnLst/>
              <a:rect l="0" t="0" r="0" b="0"/>
              <a:pathLst>
                <a:path w="44649" h="16619">
                  <a:moveTo>
                    <a:pt x="0" y="8930"/>
                  </a:moveTo>
                  <a:lnTo>
                    <a:pt x="16781" y="15998"/>
                  </a:lnTo>
                  <a:lnTo>
                    <a:pt x="20117" y="16618"/>
                  </a:lnTo>
                  <a:lnTo>
                    <a:pt x="23333" y="16040"/>
                  </a:lnTo>
                  <a:lnTo>
                    <a:pt x="35624" y="10628"/>
                  </a:lnTo>
                  <a:lnTo>
                    <a:pt x="38632" y="10062"/>
                  </a:lnTo>
                  <a:lnTo>
                    <a:pt x="40637" y="8692"/>
                  </a:lnTo>
                  <a:lnTo>
                    <a:pt x="41975" y="6787"/>
                  </a:lnTo>
                  <a:lnTo>
                    <a:pt x="44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SMARTInkShape-399"/>
            <p:cNvSpPr/>
            <p:nvPr/>
          </p:nvSpPr>
          <p:spPr>
            <a:xfrm>
              <a:off x="7349133" y="2437805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2678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SMARTInkShape-400"/>
            <p:cNvSpPr/>
            <p:nvPr/>
          </p:nvSpPr>
          <p:spPr>
            <a:xfrm>
              <a:off x="7277695" y="2544961"/>
              <a:ext cx="17861" cy="17860"/>
            </a:xfrm>
            <a:custGeom>
              <a:avLst/>
              <a:gdLst/>
              <a:ahLst/>
              <a:cxnLst/>
              <a:rect l="0" t="0" r="0" b="0"/>
              <a:pathLst>
                <a:path w="17861" h="17860">
                  <a:moveTo>
                    <a:pt x="0" y="17859"/>
                  </a:moveTo>
                  <a:lnTo>
                    <a:pt x="7689" y="17859"/>
                  </a:lnTo>
                  <a:lnTo>
                    <a:pt x="13303" y="13119"/>
                  </a:lnTo>
                  <a:lnTo>
                    <a:pt x="15835" y="8146"/>
                  </a:lnTo>
                  <a:lnTo>
                    <a:pt x="17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SMARTInkShape-401"/>
            <p:cNvSpPr/>
            <p:nvPr/>
          </p:nvSpPr>
          <p:spPr>
            <a:xfrm>
              <a:off x="7233047" y="2357438"/>
              <a:ext cx="17860" cy="62508"/>
            </a:xfrm>
            <a:custGeom>
              <a:avLst/>
              <a:gdLst/>
              <a:ahLst/>
              <a:cxnLst/>
              <a:rect l="0" t="0" r="0" b="0"/>
              <a:pathLst>
                <a:path w="17860" h="62508">
                  <a:moveTo>
                    <a:pt x="17859" y="62507"/>
                  </a:moveTo>
                  <a:lnTo>
                    <a:pt x="13118" y="57767"/>
                  </a:lnTo>
                  <a:lnTo>
                    <a:pt x="10791" y="50148"/>
                  </a:lnTo>
                  <a:lnTo>
                    <a:pt x="9038" y="16446"/>
                  </a:lnTo>
                  <a:lnTo>
                    <a:pt x="8010" y="13940"/>
                  </a:lnTo>
                  <a:lnTo>
                    <a:pt x="6332" y="12270"/>
                  </a:lnTo>
                  <a:lnTo>
                    <a:pt x="4221" y="11156"/>
                  </a:lnTo>
                  <a:lnTo>
                    <a:pt x="2814" y="942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" name="SMARTInkShape-402"/>
            <p:cNvSpPr/>
            <p:nvPr/>
          </p:nvSpPr>
          <p:spPr>
            <a:xfrm>
              <a:off x="7206258" y="2419945"/>
              <a:ext cx="26790" cy="35720"/>
            </a:xfrm>
            <a:custGeom>
              <a:avLst/>
              <a:gdLst/>
              <a:ahLst/>
              <a:cxnLst/>
              <a:rect l="0" t="0" r="0" b="0"/>
              <a:pathLst>
                <a:path w="26790" h="35720">
                  <a:moveTo>
                    <a:pt x="26789" y="35719"/>
                  </a:moveTo>
                  <a:lnTo>
                    <a:pt x="26789" y="30979"/>
                  </a:lnTo>
                  <a:lnTo>
                    <a:pt x="22048" y="18550"/>
                  </a:lnTo>
                  <a:lnTo>
                    <a:pt x="14360" y="7040"/>
                  </a:lnTo>
                  <a:lnTo>
                    <a:pt x="8698" y="31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" name="SMARTInkShape-403"/>
            <p:cNvSpPr/>
            <p:nvPr/>
          </p:nvSpPr>
          <p:spPr>
            <a:xfrm>
              <a:off x="7170539" y="2589609"/>
              <a:ext cx="26790" cy="1"/>
            </a:xfrm>
            <a:custGeom>
              <a:avLst/>
              <a:gdLst/>
              <a:ahLst/>
              <a:cxnLst/>
              <a:rect l="0" t="0" r="0" b="0"/>
              <a:pathLst>
                <a:path w="26790" h="1">
                  <a:moveTo>
                    <a:pt x="0" y="0"/>
                  </a:move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SMARTInkShape-404"/>
            <p:cNvSpPr/>
            <p:nvPr/>
          </p:nvSpPr>
          <p:spPr>
            <a:xfrm>
              <a:off x="7224117" y="2294930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8929"/>
                  </a:moveTo>
                  <a:lnTo>
                    <a:pt x="0" y="4189"/>
                  </a:lnTo>
                  <a:lnTo>
                    <a:pt x="992" y="2793"/>
                  </a:lnTo>
                  <a:lnTo>
                    <a:pt x="2646" y="1862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SMARTInkShape-405"/>
            <p:cNvSpPr/>
            <p:nvPr/>
          </p:nvSpPr>
          <p:spPr>
            <a:xfrm>
              <a:off x="7304484" y="2500313"/>
              <a:ext cx="17861" cy="8930"/>
            </a:xfrm>
            <a:custGeom>
              <a:avLst/>
              <a:gdLst/>
              <a:ahLst/>
              <a:cxnLst/>
              <a:rect l="0" t="0" r="0" b="0"/>
              <a:pathLst>
                <a:path w="17861" h="8930">
                  <a:moveTo>
                    <a:pt x="17860" y="8929"/>
                  </a:moveTo>
                  <a:lnTo>
                    <a:pt x="13119" y="8929"/>
                  </a:lnTo>
                  <a:lnTo>
                    <a:pt x="8146" y="62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SMARTInkShape-406"/>
            <p:cNvSpPr/>
            <p:nvPr/>
          </p:nvSpPr>
          <p:spPr>
            <a:xfrm>
              <a:off x="7206258" y="2402086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0" y="8930"/>
                  </a:moveTo>
                  <a:lnTo>
                    <a:pt x="4741" y="4189"/>
                  </a:lnTo>
                  <a:lnTo>
                    <a:pt x="6137" y="3785"/>
                  </a:lnTo>
                  <a:lnTo>
                    <a:pt x="7068" y="4508"/>
                  </a:lnTo>
                  <a:lnTo>
                    <a:pt x="7688" y="5982"/>
                  </a:lnTo>
                  <a:lnTo>
                    <a:pt x="9094" y="5972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" name="SMARTInkShape-407"/>
            <p:cNvSpPr/>
            <p:nvPr/>
          </p:nvSpPr>
          <p:spPr>
            <a:xfrm>
              <a:off x="7349133" y="2437805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8930" y="0"/>
                  </a:moveTo>
                  <a:lnTo>
                    <a:pt x="8930" y="8897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0" name="SMARTInkShape-408"/>
            <p:cNvSpPr/>
            <p:nvPr/>
          </p:nvSpPr>
          <p:spPr>
            <a:xfrm>
              <a:off x="7233047" y="2402086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1" name="SMARTInkShape-409"/>
            <p:cNvSpPr/>
            <p:nvPr/>
          </p:nvSpPr>
          <p:spPr>
            <a:xfrm>
              <a:off x="7349133" y="2384227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1785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2" name="SMARTInkShape-410"/>
            <p:cNvSpPr/>
            <p:nvPr/>
          </p:nvSpPr>
          <p:spPr>
            <a:xfrm>
              <a:off x="7233047" y="2330648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17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3" name="SMARTInkShape-411"/>
            <p:cNvSpPr/>
            <p:nvPr/>
          </p:nvSpPr>
          <p:spPr>
            <a:xfrm>
              <a:off x="7179469" y="2786063"/>
              <a:ext cx="8930" cy="8930"/>
            </a:xfrm>
            <a:custGeom>
              <a:avLst/>
              <a:gdLst/>
              <a:ahLst/>
              <a:cxnLst/>
              <a:rect l="0" t="0" r="0" b="0"/>
              <a:pathLst>
                <a:path w="8930" h="8930">
                  <a:moveTo>
                    <a:pt x="0" y="8929"/>
                  </a:moveTo>
                  <a:lnTo>
                    <a:pt x="7688" y="8929"/>
                  </a:lnTo>
                  <a:lnTo>
                    <a:pt x="8102" y="7937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4" name="SMARTInkShape-412"/>
            <p:cNvSpPr/>
            <p:nvPr/>
          </p:nvSpPr>
          <p:spPr>
            <a:xfrm>
              <a:off x="7241977" y="2794992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5" name="SMARTInkShape-413"/>
            <p:cNvSpPr/>
            <p:nvPr/>
          </p:nvSpPr>
          <p:spPr>
            <a:xfrm>
              <a:off x="7170539" y="2714625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8930" y="26789"/>
                  </a:moveTo>
                  <a:lnTo>
                    <a:pt x="8930" y="4666"/>
                  </a:lnTo>
                  <a:lnTo>
                    <a:pt x="7938" y="3111"/>
                  </a:lnTo>
                  <a:lnTo>
                    <a:pt x="6284" y="20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6" name="SMARTInkShape-414"/>
            <p:cNvSpPr/>
            <p:nvPr/>
          </p:nvSpPr>
          <p:spPr>
            <a:xfrm>
              <a:off x="7125891" y="2669977"/>
              <a:ext cx="8930" cy="17860"/>
            </a:xfrm>
            <a:custGeom>
              <a:avLst/>
              <a:gdLst/>
              <a:ahLst/>
              <a:cxnLst/>
              <a:rect l="0" t="0" r="0" b="0"/>
              <a:pathLst>
                <a:path w="8930" h="17860">
                  <a:moveTo>
                    <a:pt x="8929" y="17859"/>
                  </a:moveTo>
                  <a:lnTo>
                    <a:pt x="1241" y="101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7" name="SMARTInkShape-415"/>
            <p:cNvSpPr/>
            <p:nvPr/>
          </p:nvSpPr>
          <p:spPr>
            <a:xfrm>
              <a:off x="7108031" y="2669977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8" name="SMARTInkShape-416"/>
            <p:cNvSpPr/>
            <p:nvPr/>
          </p:nvSpPr>
          <p:spPr>
            <a:xfrm>
              <a:off x="7161609" y="2705695"/>
              <a:ext cx="53580" cy="17861"/>
            </a:xfrm>
            <a:custGeom>
              <a:avLst/>
              <a:gdLst/>
              <a:ahLst/>
              <a:cxnLst/>
              <a:rect l="0" t="0" r="0" b="0"/>
              <a:pathLst>
                <a:path w="53580" h="17861">
                  <a:moveTo>
                    <a:pt x="0" y="17860"/>
                  </a:moveTo>
                  <a:lnTo>
                    <a:pt x="20991" y="17860"/>
                  </a:lnTo>
                  <a:lnTo>
                    <a:pt x="26858" y="15214"/>
                  </a:lnTo>
                  <a:lnTo>
                    <a:pt x="41682" y="3621"/>
                  </a:lnTo>
                  <a:lnTo>
                    <a:pt x="53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9" name="SMARTInkShape-417"/>
            <p:cNvSpPr/>
            <p:nvPr/>
          </p:nvSpPr>
          <p:spPr>
            <a:xfrm>
              <a:off x="7411641" y="2589609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0" y="8930"/>
                  </a:moveTo>
                  <a:lnTo>
                    <a:pt x="0" y="4190"/>
                  </a:lnTo>
                  <a:lnTo>
                    <a:pt x="992" y="2793"/>
                  </a:lnTo>
                  <a:lnTo>
                    <a:pt x="2645" y="1862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SMARTInkShape-418"/>
            <p:cNvSpPr/>
            <p:nvPr/>
          </p:nvSpPr>
          <p:spPr>
            <a:xfrm>
              <a:off x="7277696" y="2223492"/>
              <a:ext cx="71438" cy="133947"/>
            </a:xfrm>
            <a:custGeom>
              <a:avLst/>
              <a:gdLst/>
              <a:ahLst/>
              <a:cxnLst/>
              <a:rect l="0" t="0" r="0" b="0"/>
              <a:pathLst>
                <a:path w="71438" h="133947">
                  <a:moveTo>
                    <a:pt x="53577" y="44649"/>
                  </a:moveTo>
                  <a:lnTo>
                    <a:pt x="53577" y="36087"/>
                  </a:lnTo>
                  <a:lnTo>
                    <a:pt x="44756" y="26901"/>
                  </a:lnTo>
                  <a:lnTo>
                    <a:pt x="44648" y="17860"/>
                  </a:lnTo>
                  <a:lnTo>
                    <a:pt x="39907" y="17860"/>
                  </a:lnTo>
                  <a:lnTo>
                    <a:pt x="38511" y="18852"/>
                  </a:lnTo>
                  <a:lnTo>
                    <a:pt x="37580" y="20506"/>
                  </a:lnTo>
                  <a:lnTo>
                    <a:pt x="35751" y="26680"/>
                  </a:lnTo>
                  <a:lnTo>
                    <a:pt x="35728" y="31497"/>
                  </a:lnTo>
                  <a:lnTo>
                    <a:pt x="34732" y="32905"/>
                  </a:lnTo>
                  <a:lnTo>
                    <a:pt x="33077" y="33843"/>
                  </a:lnTo>
                  <a:lnTo>
                    <a:pt x="30980" y="34468"/>
                  </a:lnTo>
                  <a:lnTo>
                    <a:pt x="29583" y="35877"/>
                  </a:lnTo>
                  <a:lnTo>
                    <a:pt x="26898" y="44248"/>
                  </a:lnTo>
                  <a:lnTo>
                    <a:pt x="19110" y="52302"/>
                  </a:lnTo>
                  <a:lnTo>
                    <a:pt x="17969" y="61155"/>
                  </a:lnTo>
                  <a:lnTo>
                    <a:pt x="9039" y="71318"/>
                  </a:lnTo>
                  <a:lnTo>
                    <a:pt x="8932" y="84737"/>
                  </a:lnTo>
                  <a:lnTo>
                    <a:pt x="7939" y="86257"/>
                  </a:lnTo>
                  <a:lnTo>
                    <a:pt x="6284" y="87270"/>
                  </a:lnTo>
                  <a:lnTo>
                    <a:pt x="4189" y="87946"/>
                  </a:lnTo>
                  <a:lnTo>
                    <a:pt x="2793" y="89389"/>
                  </a:lnTo>
                  <a:lnTo>
                    <a:pt x="108" y="97824"/>
                  </a:lnTo>
                  <a:lnTo>
                    <a:pt x="0" y="115685"/>
                  </a:lnTo>
                  <a:lnTo>
                    <a:pt x="8820" y="124904"/>
                  </a:lnTo>
                  <a:lnTo>
                    <a:pt x="8919" y="132694"/>
                  </a:lnTo>
                  <a:lnTo>
                    <a:pt x="9915" y="133111"/>
                  </a:lnTo>
                  <a:lnTo>
                    <a:pt x="40426" y="133946"/>
                  </a:lnTo>
                  <a:lnTo>
                    <a:pt x="41832" y="132953"/>
                  </a:lnTo>
                  <a:lnTo>
                    <a:pt x="42771" y="131300"/>
                  </a:lnTo>
                  <a:lnTo>
                    <a:pt x="44538" y="125384"/>
                  </a:lnTo>
                  <a:lnTo>
                    <a:pt x="49356" y="125125"/>
                  </a:lnTo>
                  <a:lnTo>
                    <a:pt x="50763" y="124096"/>
                  </a:lnTo>
                  <a:lnTo>
                    <a:pt x="53467" y="116457"/>
                  </a:lnTo>
                  <a:lnTo>
                    <a:pt x="62137" y="107534"/>
                  </a:lnTo>
                  <a:lnTo>
                    <a:pt x="62397" y="102528"/>
                  </a:lnTo>
                  <a:lnTo>
                    <a:pt x="63426" y="101094"/>
                  </a:lnTo>
                  <a:lnTo>
                    <a:pt x="65105" y="100138"/>
                  </a:lnTo>
                  <a:lnTo>
                    <a:pt x="70186" y="98604"/>
                  </a:lnTo>
                  <a:lnTo>
                    <a:pt x="70880" y="95749"/>
                  </a:lnTo>
                  <a:lnTo>
                    <a:pt x="71437" y="51537"/>
                  </a:lnTo>
                  <a:lnTo>
                    <a:pt x="71437" y="46009"/>
                  </a:lnTo>
                  <a:lnTo>
                    <a:pt x="62875" y="36122"/>
                  </a:lnTo>
                  <a:lnTo>
                    <a:pt x="62507" y="10182"/>
                  </a:lnTo>
                  <a:lnTo>
                    <a:pt x="61515" y="9764"/>
                  </a:lnTo>
                  <a:lnTo>
                    <a:pt x="53946" y="8962"/>
                  </a:lnTo>
                  <a:lnTo>
                    <a:pt x="53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1" name="SMARTInkShape-419"/>
            <p:cNvSpPr/>
            <p:nvPr/>
          </p:nvSpPr>
          <p:spPr>
            <a:xfrm>
              <a:off x="7072313" y="2419945"/>
              <a:ext cx="196454" cy="991197"/>
            </a:xfrm>
            <a:custGeom>
              <a:avLst/>
              <a:gdLst/>
              <a:ahLst/>
              <a:cxnLst/>
              <a:rect l="0" t="0" r="0" b="0"/>
              <a:pathLst>
                <a:path w="196454" h="991197">
                  <a:moveTo>
                    <a:pt x="196453" y="0"/>
                  </a:moveTo>
                  <a:lnTo>
                    <a:pt x="186366" y="39557"/>
                  </a:lnTo>
                  <a:lnTo>
                    <a:pt x="173551" y="69550"/>
                  </a:lnTo>
                  <a:lnTo>
                    <a:pt x="162937" y="111413"/>
                  </a:lnTo>
                  <a:lnTo>
                    <a:pt x="153691" y="155959"/>
                  </a:lnTo>
                  <a:lnTo>
                    <a:pt x="145305" y="196796"/>
                  </a:lnTo>
                  <a:lnTo>
                    <a:pt x="142202" y="240522"/>
                  </a:lnTo>
                  <a:lnTo>
                    <a:pt x="135870" y="280932"/>
                  </a:lnTo>
                  <a:lnTo>
                    <a:pt x="133028" y="324093"/>
                  </a:lnTo>
                  <a:lnTo>
                    <a:pt x="126266" y="341867"/>
                  </a:lnTo>
                  <a:lnTo>
                    <a:pt x="124096" y="371218"/>
                  </a:lnTo>
                  <a:lnTo>
                    <a:pt x="117962" y="383808"/>
                  </a:lnTo>
                  <a:lnTo>
                    <a:pt x="115166" y="415885"/>
                  </a:lnTo>
                  <a:lnTo>
                    <a:pt x="109970" y="426394"/>
                  </a:lnTo>
                  <a:lnTo>
                    <a:pt x="106411" y="451589"/>
                  </a:lnTo>
                  <a:lnTo>
                    <a:pt x="100137" y="464176"/>
                  </a:lnTo>
                  <a:lnTo>
                    <a:pt x="95629" y="498197"/>
                  </a:lnTo>
                  <a:lnTo>
                    <a:pt x="92112" y="505187"/>
                  </a:lnTo>
                  <a:lnTo>
                    <a:pt x="89667" y="520789"/>
                  </a:lnTo>
                  <a:lnTo>
                    <a:pt x="89406" y="529796"/>
                  </a:lnTo>
                  <a:lnTo>
                    <a:pt x="86699" y="535767"/>
                  </a:lnTo>
                  <a:lnTo>
                    <a:pt x="83181" y="541728"/>
                  </a:lnTo>
                  <a:lnTo>
                    <a:pt x="81201" y="551655"/>
                  </a:lnTo>
                  <a:lnTo>
                    <a:pt x="79622" y="565730"/>
                  </a:lnTo>
                  <a:lnTo>
                    <a:pt x="72711" y="583039"/>
                  </a:lnTo>
                  <a:lnTo>
                    <a:pt x="70467" y="613166"/>
                  </a:lnTo>
                  <a:lnTo>
                    <a:pt x="64374" y="625077"/>
                  </a:lnTo>
                  <a:lnTo>
                    <a:pt x="61588" y="654036"/>
                  </a:lnTo>
                  <a:lnTo>
                    <a:pt x="59910" y="656289"/>
                  </a:lnTo>
                  <a:lnTo>
                    <a:pt x="57799" y="657792"/>
                  </a:lnTo>
                  <a:lnTo>
                    <a:pt x="56392" y="659786"/>
                  </a:lnTo>
                  <a:lnTo>
                    <a:pt x="54829" y="664647"/>
                  </a:lnTo>
                  <a:lnTo>
                    <a:pt x="52607" y="693554"/>
                  </a:lnTo>
                  <a:lnTo>
                    <a:pt x="46514" y="705449"/>
                  </a:lnTo>
                  <a:lnTo>
                    <a:pt x="43658" y="747945"/>
                  </a:lnTo>
                  <a:lnTo>
                    <a:pt x="38512" y="756292"/>
                  </a:lnTo>
                  <a:lnTo>
                    <a:pt x="36086" y="766222"/>
                  </a:lnTo>
                  <a:lnTo>
                    <a:pt x="35728" y="781211"/>
                  </a:lnTo>
                  <a:lnTo>
                    <a:pt x="33077" y="786413"/>
                  </a:lnTo>
                  <a:lnTo>
                    <a:pt x="28031" y="793097"/>
                  </a:lnTo>
                  <a:lnTo>
                    <a:pt x="26898" y="802287"/>
                  </a:lnTo>
                  <a:lnTo>
                    <a:pt x="26789" y="837771"/>
                  </a:lnTo>
                  <a:lnTo>
                    <a:pt x="18227" y="847911"/>
                  </a:lnTo>
                  <a:lnTo>
                    <a:pt x="17859" y="882679"/>
                  </a:lnTo>
                  <a:lnTo>
                    <a:pt x="10170" y="891608"/>
                  </a:lnTo>
                  <a:lnTo>
                    <a:pt x="9297" y="897306"/>
                  </a:lnTo>
                  <a:lnTo>
                    <a:pt x="8962" y="913924"/>
                  </a:lnTo>
                  <a:lnTo>
                    <a:pt x="7959" y="915869"/>
                  </a:lnTo>
                  <a:lnTo>
                    <a:pt x="6298" y="917166"/>
                  </a:lnTo>
                  <a:lnTo>
                    <a:pt x="4198" y="918030"/>
                  </a:lnTo>
                  <a:lnTo>
                    <a:pt x="2799" y="919598"/>
                  </a:lnTo>
                  <a:lnTo>
                    <a:pt x="1244" y="923987"/>
                  </a:lnTo>
                  <a:lnTo>
                    <a:pt x="0" y="966884"/>
                  </a:lnTo>
                  <a:lnTo>
                    <a:pt x="0" y="991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2" name="SMARTInkShape-420"/>
            <p:cNvSpPr/>
            <p:nvPr/>
          </p:nvSpPr>
          <p:spPr>
            <a:xfrm>
              <a:off x="7322344" y="2277070"/>
              <a:ext cx="8930" cy="17861"/>
            </a:xfrm>
            <a:custGeom>
              <a:avLst/>
              <a:gdLst/>
              <a:ahLst/>
              <a:cxnLst/>
              <a:rect l="0" t="0" r="0" b="0"/>
              <a:pathLst>
                <a:path w="8930" h="17861">
                  <a:moveTo>
                    <a:pt x="0" y="17860"/>
                  </a:moveTo>
                  <a:lnTo>
                    <a:pt x="4741" y="13119"/>
                  </a:lnTo>
                  <a:lnTo>
                    <a:pt x="7068" y="8146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3" name="SMARTInkShape-421"/>
            <p:cNvSpPr/>
            <p:nvPr/>
          </p:nvSpPr>
          <p:spPr>
            <a:xfrm>
              <a:off x="7411641" y="2634258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4" name="SMARTInkShape-422"/>
            <p:cNvSpPr/>
            <p:nvPr/>
          </p:nvSpPr>
          <p:spPr>
            <a:xfrm>
              <a:off x="7366992" y="2705695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5" name="SMARTInkShape-423"/>
            <p:cNvSpPr/>
            <p:nvPr/>
          </p:nvSpPr>
          <p:spPr>
            <a:xfrm>
              <a:off x="7277695" y="2616398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8930"/>
                  </a:moveTo>
                  <a:lnTo>
                    <a:pt x="12429" y="8930"/>
                  </a:lnTo>
                  <a:lnTo>
                    <a:pt x="18091" y="6284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6" name="SMARTInkShape-424"/>
            <p:cNvSpPr/>
            <p:nvPr/>
          </p:nvSpPr>
          <p:spPr>
            <a:xfrm>
              <a:off x="7170539" y="2625328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8930"/>
                  </a:moveTo>
                  <a:lnTo>
                    <a:pt x="4189" y="8930"/>
                  </a:lnTo>
                  <a:lnTo>
                    <a:pt x="2793" y="7938"/>
                  </a:lnTo>
                  <a:lnTo>
                    <a:pt x="1862" y="62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7" name="SMARTInkShape-425"/>
            <p:cNvSpPr/>
            <p:nvPr/>
          </p:nvSpPr>
          <p:spPr>
            <a:xfrm>
              <a:off x="7215188" y="2598539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0" y="8930"/>
                  </a:moveTo>
                  <a:lnTo>
                    <a:pt x="4740" y="8930"/>
                  </a:lnTo>
                  <a:lnTo>
                    <a:pt x="9713" y="6284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8" name="SMARTInkShape-426"/>
            <p:cNvSpPr/>
            <p:nvPr/>
          </p:nvSpPr>
          <p:spPr>
            <a:xfrm>
              <a:off x="7349133" y="2464594"/>
              <a:ext cx="1" cy="44649"/>
            </a:xfrm>
            <a:custGeom>
              <a:avLst/>
              <a:gdLst/>
              <a:ahLst/>
              <a:cxnLst/>
              <a:rect l="0" t="0" r="0" b="0"/>
              <a:pathLst>
                <a:path w="1" h="44649">
                  <a:moveTo>
                    <a:pt x="0" y="0"/>
                  </a:moveTo>
                  <a:lnTo>
                    <a:pt x="0" y="4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9" name="SMARTInkShape-427"/>
            <p:cNvSpPr/>
            <p:nvPr/>
          </p:nvSpPr>
          <p:spPr>
            <a:xfrm>
              <a:off x="7456289" y="2518172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0" name="SMARTInkShape-428"/>
            <p:cNvSpPr/>
            <p:nvPr/>
          </p:nvSpPr>
          <p:spPr>
            <a:xfrm>
              <a:off x="7420570" y="2437805"/>
              <a:ext cx="8931" cy="17860"/>
            </a:xfrm>
            <a:custGeom>
              <a:avLst/>
              <a:gdLst/>
              <a:ahLst/>
              <a:cxnLst/>
              <a:rect l="0" t="0" r="0" b="0"/>
              <a:pathLst>
                <a:path w="8931" h="17860">
                  <a:moveTo>
                    <a:pt x="8930" y="17859"/>
                  </a:moveTo>
                  <a:lnTo>
                    <a:pt x="8930" y="1609"/>
                  </a:lnTo>
                  <a:lnTo>
                    <a:pt x="7938" y="10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1" name="SMARTInkShape-429"/>
            <p:cNvSpPr/>
            <p:nvPr/>
          </p:nvSpPr>
          <p:spPr>
            <a:xfrm>
              <a:off x="7402711" y="2411016"/>
              <a:ext cx="13830" cy="5145"/>
            </a:xfrm>
            <a:custGeom>
              <a:avLst/>
              <a:gdLst/>
              <a:ahLst/>
              <a:cxnLst/>
              <a:rect l="0" t="0" r="0" b="0"/>
              <a:pathLst>
                <a:path w="13830" h="5145">
                  <a:moveTo>
                    <a:pt x="0" y="0"/>
                  </a:moveTo>
                  <a:lnTo>
                    <a:pt x="4741" y="4740"/>
                  </a:lnTo>
                  <a:lnTo>
                    <a:pt x="6137" y="5144"/>
                  </a:lnTo>
                  <a:lnTo>
                    <a:pt x="7068" y="4422"/>
                  </a:lnTo>
                  <a:lnTo>
                    <a:pt x="7689" y="2948"/>
                  </a:lnTo>
                  <a:lnTo>
                    <a:pt x="9094" y="1965"/>
                  </a:lnTo>
                  <a:lnTo>
                    <a:pt x="13829" y="582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2" name="SMARTInkShape-430"/>
            <p:cNvSpPr/>
            <p:nvPr/>
          </p:nvSpPr>
          <p:spPr>
            <a:xfrm>
              <a:off x="7393781" y="2482453"/>
              <a:ext cx="8931" cy="44650"/>
            </a:xfrm>
            <a:custGeom>
              <a:avLst/>
              <a:gdLst/>
              <a:ahLst/>
              <a:cxnLst/>
              <a:rect l="0" t="0" r="0" b="0"/>
              <a:pathLst>
                <a:path w="8931" h="44650">
                  <a:moveTo>
                    <a:pt x="0" y="44649"/>
                  </a:moveTo>
                  <a:lnTo>
                    <a:pt x="0" y="35168"/>
                  </a:lnTo>
                  <a:lnTo>
                    <a:pt x="2646" y="27867"/>
                  </a:lnTo>
                  <a:lnTo>
                    <a:pt x="6137" y="21315"/>
                  </a:lnTo>
                  <a:lnTo>
                    <a:pt x="8378" y="9025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3" name="SMARTInkShape-431"/>
            <p:cNvSpPr/>
            <p:nvPr/>
          </p:nvSpPr>
          <p:spPr>
            <a:xfrm>
              <a:off x="7402711" y="2482453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0"/>
                  </a:moveTo>
                  <a:lnTo>
                    <a:pt x="893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4" name="SMARTInkShape-432"/>
            <p:cNvSpPr/>
            <p:nvPr/>
          </p:nvSpPr>
          <p:spPr>
            <a:xfrm>
              <a:off x="7393781" y="2536031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5" name="SMARTInkShape-433"/>
            <p:cNvSpPr/>
            <p:nvPr/>
          </p:nvSpPr>
          <p:spPr>
            <a:xfrm>
              <a:off x="7349133" y="2616398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6" name="SMARTInkShape-434"/>
            <p:cNvSpPr/>
            <p:nvPr/>
          </p:nvSpPr>
          <p:spPr>
            <a:xfrm>
              <a:off x="7277695" y="2669977"/>
              <a:ext cx="17861" cy="8930"/>
            </a:xfrm>
            <a:custGeom>
              <a:avLst/>
              <a:gdLst/>
              <a:ahLst/>
              <a:cxnLst/>
              <a:rect l="0" t="0" r="0" b="0"/>
              <a:pathLst>
                <a:path w="17861" h="8930">
                  <a:moveTo>
                    <a:pt x="17860" y="8929"/>
                  </a:moveTo>
                  <a:lnTo>
                    <a:pt x="13119" y="4189"/>
                  </a:lnTo>
                  <a:lnTo>
                    <a:pt x="8146" y="18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7" name="SMARTInkShape-435"/>
            <p:cNvSpPr/>
            <p:nvPr/>
          </p:nvSpPr>
          <p:spPr>
            <a:xfrm>
              <a:off x="7170539" y="2634258"/>
              <a:ext cx="8931" cy="35720"/>
            </a:xfrm>
            <a:custGeom>
              <a:avLst/>
              <a:gdLst/>
              <a:ahLst/>
              <a:cxnLst/>
              <a:rect l="0" t="0" r="0" b="0"/>
              <a:pathLst>
                <a:path w="8931" h="35720">
                  <a:moveTo>
                    <a:pt x="8930" y="35719"/>
                  </a:moveTo>
                  <a:lnTo>
                    <a:pt x="8930" y="23290"/>
                  </a:lnTo>
                  <a:lnTo>
                    <a:pt x="6284" y="17627"/>
                  </a:lnTo>
                  <a:lnTo>
                    <a:pt x="368" y="94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8" name="SMARTInkShape-436"/>
            <p:cNvSpPr/>
            <p:nvPr/>
          </p:nvSpPr>
          <p:spPr>
            <a:xfrm>
              <a:off x="7099102" y="2571750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17859" y="26789"/>
                  </a:moveTo>
                  <a:lnTo>
                    <a:pt x="13118" y="22049"/>
                  </a:lnTo>
                  <a:lnTo>
                    <a:pt x="10791" y="17075"/>
                  </a:lnTo>
                  <a:lnTo>
                    <a:pt x="9038" y="4666"/>
                  </a:lnTo>
                  <a:lnTo>
                    <a:pt x="8010" y="3111"/>
                  </a:lnTo>
                  <a:lnTo>
                    <a:pt x="6332" y="20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" name="SMARTInkShape-437"/>
            <p:cNvSpPr/>
            <p:nvPr/>
          </p:nvSpPr>
          <p:spPr>
            <a:xfrm>
              <a:off x="7250906" y="2741414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17860" y="8930"/>
                  </a:moveTo>
                  <a:lnTo>
                    <a:pt x="13119" y="4189"/>
                  </a:lnTo>
                  <a:lnTo>
                    <a:pt x="8146" y="18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0" name="SMARTInkShape-438"/>
            <p:cNvSpPr/>
            <p:nvPr/>
          </p:nvSpPr>
          <p:spPr>
            <a:xfrm>
              <a:off x="7152680" y="2777133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8929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1" name="SMARTInkShape-439"/>
            <p:cNvSpPr/>
            <p:nvPr/>
          </p:nvSpPr>
          <p:spPr>
            <a:xfrm>
              <a:off x="7045523" y="2580680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0"/>
                  </a:moveTo>
                  <a:lnTo>
                    <a:pt x="8930" y="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SMARTInkShape-440"/>
            <p:cNvSpPr/>
            <p:nvPr/>
          </p:nvSpPr>
          <p:spPr>
            <a:xfrm>
              <a:off x="7393781" y="2286000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SMARTInkShape-441"/>
            <p:cNvSpPr/>
            <p:nvPr/>
          </p:nvSpPr>
          <p:spPr>
            <a:xfrm>
              <a:off x="7366992" y="2625328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8930"/>
                  </a:move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SMARTInkShape-442"/>
            <p:cNvSpPr/>
            <p:nvPr/>
          </p:nvSpPr>
          <p:spPr>
            <a:xfrm>
              <a:off x="7375922" y="2634258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8930" y="7688"/>
                  </a:lnTo>
                  <a:lnTo>
                    <a:pt x="7937" y="8102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6" name="SMARTInkShape-Group56"/>
          <p:cNvGrpSpPr/>
          <p:nvPr/>
        </p:nvGrpSpPr>
        <p:grpSpPr>
          <a:xfrm>
            <a:off x="7429500" y="3223617"/>
            <a:ext cx="998729" cy="548551"/>
            <a:chOff x="7429500" y="3223617"/>
            <a:chExt cx="998729" cy="548551"/>
          </a:xfrm>
        </p:grpSpPr>
        <p:sp>
          <p:nvSpPr>
            <p:cNvPr id="2256" name="SMARTInkShape-443"/>
            <p:cNvSpPr/>
            <p:nvPr/>
          </p:nvSpPr>
          <p:spPr>
            <a:xfrm>
              <a:off x="7667031" y="3384885"/>
              <a:ext cx="128587" cy="374194"/>
            </a:xfrm>
            <a:custGeom>
              <a:avLst/>
              <a:gdLst/>
              <a:ahLst/>
              <a:cxnLst/>
              <a:rect l="0" t="0" r="0" b="0"/>
              <a:pathLst>
                <a:path w="128587" h="374194">
                  <a:moveTo>
                    <a:pt x="101797" y="88763"/>
                  </a:moveTo>
                  <a:lnTo>
                    <a:pt x="106538" y="79283"/>
                  </a:lnTo>
                  <a:lnTo>
                    <a:pt x="106219" y="69336"/>
                  </a:lnTo>
                  <a:lnTo>
                    <a:pt x="100395" y="47069"/>
                  </a:lnTo>
                  <a:lnTo>
                    <a:pt x="81756" y="24648"/>
                  </a:lnTo>
                  <a:lnTo>
                    <a:pt x="50743" y="5540"/>
                  </a:lnTo>
                  <a:lnTo>
                    <a:pt x="28286" y="666"/>
                  </a:lnTo>
                  <a:lnTo>
                    <a:pt x="20177" y="0"/>
                  </a:lnTo>
                  <a:lnTo>
                    <a:pt x="16626" y="1807"/>
                  </a:lnTo>
                  <a:lnTo>
                    <a:pt x="6888" y="13830"/>
                  </a:lnTo>
                  <a:lnTo>
                    <a:pt x="746" y="24371"/>
                  </a:lnTo>
                  <a:lnTo>
                    <a:pt x="0" y="38317"/>
                  </a:lnTo>
                  <a:lnTo>
                    <a:pt x="10229" y="79254"/>
                  </a:lnTo>
                  <a:lnTo>
                    <a:pt x="29240" y="121589"/>
                  </a:lnTo>
                  <a:lnTo>
                    <a:pt x="45793" y="155154"/>
                  </a:lnTo>
                  <a:lnTo>
                    <a:pt x="63265" y="190235"/>
                  </a:lnTo>
                  <a:lnTo>
                    <a:pt x="80809" y="225371"/>
                  </a:lnTo>
                  <a:lnTo>
                    <a:pt x="99709" y="265825"/>
                  </a:lnTo>
                  <a:lnTo>
                    <a:pt x="110268" y="305667"/>
                  </a:lnTo>
                  <a:lnTo>
                    <a:pt x="119694" y="349753"/>
                  </a:lnTo>
                  <a:lnTo>
                    <a:pt x="128466" y="374193"/>
                  </a:lnTo>
                  <a:lnTo>
                    <a:pt x="128586" y="35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7" name="SMARTInkShape-444"/>
            <p:cNvSpPr/>
            <p:nvPr/>
          </p:nvSpPr>
          <p:spPr>
            <a:xfrm>
              <a:off x="7867055" y="3562945"/>
              <a:ext cx="53165" cy="123946"/>
            </a:xfrm>
            <a:custGeom>
              <a:avLst/>
              <a:gdLst/>
              <a:ahLst/>
              <a:cxnLst/>
              <a:rect l="0" t="0" r="0" b="0"/>
              <a:pathLst>
                <a:path w="53165" h="123946">
                  <a:moveTo>
                    <a:pt x="0" y="0"/>
                  </a:moveTo>
                  <a:lnTo>
                    <a:pt x="23333" y="43710"/>
                  </a:lnTo>
                  <a:lnTo>
                    <a:pt x="38632" y="74058"/>
                  </a:lnTo>
                  <a:lnTo>
                    <a:pt x="50432" y="116883"/>
                  </a:lnTo>
                  <a:lnTo>
                    <a:pt x="53164" y="123945"/>
                  </a:lnTo>
                  <a:lnTo>
                    <a:pt x="44648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8" name="SMARTInkShape-445"/>
            <p:cNvSpPr/>
            <p:nvPr/>
          </p:nvSpPr>
          <p:spPr>
            <a:xfrm>
              <a:off x="7867055" y="3464719"/>
              <a:ext cx="35719" cy="35720"/>
            </a:xfrm>
            <a:custGeom>
              <a:avLst/>
              <a:gdLst/>
              <a:ahLst/>
              <a:cxnLst/>
              <a:rect l="0" t="0" r="0" b="0"/>
              <a:pathLst>
                <a:path w="35719" h="35720">
                  <a:moveTo>
                    <a:pt x="0" y="0"/>
                  </a:moveTo>
                  <a:lnTo>
                    <a:pt x="13266" y="12273"/>
                  </a:lnTo>
                  <a:lnTo>
                    <a:pt x="20117" y="15376"/>
                  </a:lnTo>
                  <a:lnTo>
                    <a:pt x="35718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9" name="SMARTInkShape-446"/>
            <p:cNvSpPr/>
            <p:nvPr/>
          </p:nvSpPr>
          <p:spPr>
            <a:xfrm>
              <a:off x="7911703" y="3312914"/>
              <a:ext cx="212257" cy="276736"/>
            </a:xfrm>
            <a:custGeom>
              <a:avLst/>
              <a:gdLst/>
              <a:ahLst/>
              <a:cxnLst/>
              <a:rect l="0" t="0" r="0" b="0"/>
              <a:pathLst>
                <a:path w="212257" h="276736">
                  <a:moveTo>
                    <a:pt x="0" y="0"/>
                  </a:moveTo>
                  <a:lnTo>
                    <a:pt x="16782" y="36209"/>
                  </a:lnTo>
                  <a:lnTo>
                    <a:pt x="34293" y="71534"/>
                  </a:lnTo>
                  <a:lnTo>
                    <a:pt x="46321" y="107736"/>
                  </a:lnTo>
                  <a:lnTo>
                    <a:pt x="62336" y="149921"/>
                  </a:lnTo>
                  <a:lnTo>
                    <a:pt x="76375" y="193596"/>
                  </a:lnTo>
                  <a:lnTo>
                    <a:pt x="84583" y="233168"/>
                  </a:lnTo>
                  <a:lnTo>
                    <a:pt x="90013" y="269420"/>
                  </a:lnTo>
                  <a:lnTo>
                    <a:pt x="91759" y="271887"/>
                  </a:lnTo>
                  <a:lnTo>
                    <a:pt x="98114" y="276735"/>
                  </a:lnTo>
                  <a:lnTo>
                    <a:pt x="90528" y="249007"/>
                  </a:lnTo>
                  <a:lnTo>
                    <a:pt x="90533" y="220284"/>
                  </a:lnTo>
                  <a:lnTo>
                    <a:pt x="96413" y="180067"/>
                  </a:lnTo>
                  <a:lnTo>
                    <a:pt x="99972" y="140276"/>
                  </a:lnTo>
                  <a:lnTo>
                    <a:pt x="114961" y="111934"/>
                  </a:lnTo>
                  <a:lnTo>
                    <a:pt x="118312" y="107365"/>
                  </a:lnTo>
                  <a:lnTo>
                    <a:pt x="122531" y="104319"/>
                  </a:lnTo>
                  <a:lnTo>
                    <a:pt x="132511" y="100934"/>
                  </a:lnTo>
                  <a:lnTo>
                    <a:pt x="154026" y="103769"/>
                  </a:lnTo>
                  <a:lnTo>
                    <a:pt x="179252" y="115634"/>
                  </a:lnTo>
                  <a:lnTo>
                    <a:pt x="191454" y="128784"/>
                  </a:lnTo>
                  <a:lnTo>
                    <a:pt x="207372" y="161479"/>
                  </a:lnTo>
                  <a:lnTo>
                    <a:pt x="212256" y="183004"/>
                  </a:lnTo>
                  <a:lnTo>
                    <a:pt x="210753" y="195767"/>
                  </a:lnTo>
                  <a:lnTo>
                    <a:pt x="197969" y="227121"/>
                  </a:lnTo>
                  <a:lnTo>
                    <a:pt x="176797" y="258921"/>
                  </a:lnTo>
                  <a:lnTo>
                    <a:pt x="157556" y="269973"/>
                  </a:lnTo>
                  <a:lnTo>
                    <a:pt x="141463" y="271131"/>
                  </a:lnTo>
                  <a:lnTo>
                    <a:pt x="104177" y="266333"/>
                  </a:lnTo>
                  <a:lnTo>
                    <a:pt x="87973" y="258599"/>
                  </a:lnTo>
                  <a:lnTo>
                    <a:pt x="62508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0" name="SMARTInkShape-447"/>
            <p:cNvSpPr/>
            <p:nvPr/>
          </p:nvSpPr>
          <p:spPr>
            <a:xfrm>
              <a:off x="8126016" y="3223617"/>
              <a:ext cx="302213" cy="266096"/>
            </a:xfrm>
            <a:custGeom>
              <a:avLst/>
              <a:gdLst/>
              <a:ahLst/>
              <a:cxnLst/>
              <a:rect l="0" t="0" r="0" b="0"/>
              <a:pathLst>
                <a:path w="302213" h="266096">
                  <a:moveTo>
                    <a:pt x="0" y="196453"/>
                  </a:moveTo>
                  <a:lnTo>
                    <a:pt x="27780" y="204831"/>
                  </a:lnTo>
                  <a:lnTo>
                    <a:pt x="49924" y="204318"/>
                  </a:lnTo>
                  <a:lnTo>
                    <a:pt x="64852" y="200610"/>
                  </a:lnTo>
                  <a:lnTo>
                    <a:pt x="76117" y="193009"/>
                  </a:lnTo>
                  <a:lnTo>
                    <a:pt x="111123" y="155823"/>
                  </a:lnTo>
                  <a:lnTo>
                    <a:pt x="113880" y="149291"/>
                  </a:lnTo>
                  <a:lnTo>
                    <a:pt x="116028" y="108749"/>
                  </a:lnTo>
                  <a:lnTo>
                    <a:pt x="115055" y="105241"/>
                  </a:lnTo>
                  <a:lnTo>
                    <a:pt x="113414" y="102903"/>
                  </a:lnTo>
                  <a:lnTo>
                    <a:pt x="98911" y="94410"/>
                  </a:lnTo>
                  <a:lnTo>
                    <a:pt x="93722" y="93698"/>
                  </a:lnTo>
                  <a:lnTo>
                    <a:pt x="82664" y="95552"/>
                  </a:lnTo>
                  <a:lnTo>
                    <a:pt x="65282" y="106915"/>
                  </a:lnTo>
                  <a:lnTo>
                    <a:pt x="48761" y="122396"/>
                  </a:lnTo>
                  <a:lnTo>
                    <a:pt x="32892" y="149267"/>
                  </a:lnTo>
                  <a:lnTo>
                    <a:pt x="28596" y="176299"/>
                  </a:lnTo>
                  <a:lnTo>
                    <a:pt x="32065" y="204703"/>
                  </a:lnTo>
                  <a:lnTo>
                    <a:pt x="44116" y="231971"/>
                  </a:lnTo>
                  <a:lnTo>
                    <a:pt x="60255" y="254161"/>
                  </a:lnTo>
                  <a:lnTo>
                    <a:pt x="71759" y="261789"/>
                  </a:lnTo>
                  <a:lnTo>
                    <a:pt x="85470" y="265179"/>
                  </a:lnTo>
                  <a:lnTo>
                    <a:pt x="114511" y="266095"/>
                  </a:lnTo>
                  <a:lnTo>
                    <a:pt x="133246" y="262793"/>
                  </a:lnTo>
                  <a:lnTo>
                    <a:pt x="148847" y="252727"/>
                  </a:lnTo>
                  <a:lnTo>
                    <a:pt x="184618" y="210128"/>
                  </a:lnTo>
                  <a:lnTo>
                    <a:pt x="188563" y="205569"/>
                  </a:lnTo>
                  <a:lnTo>
                    <a:pt x="192946" y="192568"/>
                  </a:lnTo>
                  <a:lnTo>
                    <a:pt x="195761" y="159967"/>
                  </a:lnTo>
                  <a:lnTo>
                    <a:pt x="189187" y="118727"/>
                  </a:lnTo>
                  <a:lnTo>
                    <a:pt x="175443" y="76526"/>
                  </a:lnTo>
                  <a:lnTo>
                    <a:pt x="161252" y="46622"/>
                  </a:lnTo>
                  <a:lnTo>
                    <a:pt x="161080" y="46957"/>
                  </a:lnTo>
                  <a:lnTo>
                    <a:pt x="160887" y="49974"/>
                  </a:lnTo>
                  <a:lnTo>
                    <a:pt x="175974" y="88975"/>
                  </a:lnTo>
                  <a:lnTo>
                    <a:pt x="193507" y="126817"/>
                  </a:lnTo>
                  <a:lnTo>
                    <a:pt x="213104" y="169901"/>
                  </a:lnTo>
                  <a:lnTo>
                    <a:pt x="222352" y="201353"/>
                  </a:lnTo>
                  <a:lnTo>
                    <a:pt x="223235" y="214172"/>
                  </a:lnTo>
                  <a:lnTo>
                    <a:pt x="222248" y="200027"/>
                  </a:lnTo>
                  <a:lnTo>
                    <a:pt x="216174" y="170187"/>
                  </a:lnTo>
                  <a:lnTo>
                    <a:pt x="214680" y="126883"/>
                  </a:lnTo>
                  <a:lnTo>
                    <a:pt x="214385" y="89666"/>
                  </a:lnTo>
                  <a:lnTo>
                    <a:pt x="214316" y="46238"/>
                  </a:lnTo>
                  <a:lnTo>
                    <a:pt x="214314" y="42732"/>
                  </a:lnTo>
                  <a:lnTo>
                    <a:pt x="219606" y="33544"/>
                  </a:lnTo>
                  <a:lnTo>
                    <a:pt x="227579" y="24830"/>
                  </a:lnTo>
                  <a:lnTo>
                    <a:pt x="253049" y="12335"/>
                  </a:lnTo>
                  <a:lnTo>
                    <a:pt x="270481" y="9378"/>
                  </a:lnTo>
                  <a:lnTo>
                    <a:pt x="302212" y="8931"/>
                  </a:lnTo>
                  <a:lnTo>
                    <a:pt x="2946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1" name="SMARTInkShape-448"/>
            <p:cNvSpPr/>
            <p:nvPr/>
          </p:nvSpPr>
          <p:spPr>
            <a:xfrm>
              <a:off x="7652742" y="3536156"/>
              <a:ext cx="142876" cy="44650"/>
            </a:xfrm>
            <a:custGeom>
              <a:avLst/>
              <a:gdLst/>
              <a:ahLst/>
              <a:cxnLst/>
              <a:rect l="0" t="0" r="0" b="0"/>
              <a:pathLst>
                <a:path w="142876" h="44650">
                  <a:moveTo>
                    <a:pt x="0" y="44649"/>
                  </a:moveTo>
                  <a:lnTo>
                    <a:pt x="4741" y="39908"/>
                  </a:lnTo>
                  <a:lnTo>
                    <a:pt x="12359" y="37581"/>
                  </a:lnTo>
                  <a:lnTo>
                    <a:pt x="54664" y="26169"/>
                  </a:lnTo>
                  <a:lnTo>
                    <a:pt x="98369" y="17962"/>
                  </a:lnTo>
                  <a:lnTo>
                    <a:pt x="123074" y="1105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2" name="SMARTInkShape-449"/>
            <p:cNvSpPr/>
            <p:nvPr/>
          </p:nvSpPr>
          <p:spPr>
            <a:xfrm>
              <a:off x="7429500" y="3616523"/>
              <a:ext cx="142876" cy="44650"/>
            </a:xfrm>
            <a:custGeom>
              <a:avLst/>
              <a:gdLst/>
              <a:ahLst/>
              <a:cxnLst/>
              <a:rect l="0" t="0" r="0" b="0"/>
              <a:pathLst>
                <a:path w="142876" h="44650">
                  <a:moveTo>
                    <a:pt x="0" y="44649"/>
                  </a:moveTo>
                  <a:lnTo>
                    <a:pt x="31455" y="30410"/>
                  </a:lnTo>
                  <a:lnTo>
                    <a:pt x="72052" y="22526"/>
                  </a:lnTo>
                  <a:lnTo>
                    <a:pt x="112423" y="1165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3" name="SMARTInkShape-450"/>
            <p:cNvSpPr/>
            <p:nvPr/>
          </p:nvSpPr>
          <p:spPr>
            <a:xfrm>
              <a:off x="7509867" y="3509367"/>
              <a:ext cx="71022" cy="232173"/>
            </a:xfrm>
            <a:custGeom>
              <a:avLst/>
              <a:gdLst/>
              <a:ahLst/>
              <a:cxnLst/>
              <a:rect l="0" t="0" r="0" b="0"/>
              <a:pathLst>
                <a:path w="71022" h="232173">
                  <a:moveTo>
                    <a:pt x="0" y="0"/>
                  </a:moveTo>
                  <a:lnTo>
                    <a:pt x="18091" y="41475"/>
                  </a:lnTo>
                  <a:lnTo>
                    <a:pt x="34552" y="84481"/>
                  </a:lnTo>
                  <a:lnTo>
                    <a:pt x="49783" y="125057"/>
                  </a:lnTo>
                  <a:lnTo>
                    <a:pt x="59700" y="167614"/>
                  </a:lnTo>
                  <a:lnTo>
                    <a:pt x="68275" y="212059"/>
                  </a:lnTo>
                  <a:lnTo>
                    <a:pt x="71021" y="229327"/>
                  </a:lnTo>
                  <a:lnTo>
                    <a:pt x="70168" y="230276"/>
                  </a:lnTo>
                  <a:lnTo>
                    <a:pt x="62508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4" name="SMARTInkShape-451"/>
            <p:cNvSpPr/>
            <p:nvPr/>
          </p:nvSpPr>
          <p:spPr>
            <a:xfrm>
              <a:off x="7456289" y="3527227"/>
              <a:ext cx="187525" cy="244941"/>
            </a:xfrm>
            <a:custGeom>
              <a:avLst/>
              <a:gdLst/>
              <a:ahLst/>
              <a:cxnLst/>
              <a:rect l="0" t="0" r="0" b="0"/>
              <a:pathLst>
                <a:path w="187525" h="244941">
                  <a:moveTo>
                    <a:pt x="0" y="0"/>
                  </a:moveTo>
                  <a:lnTo>
                    <a:pt x="27805" y="37519"/>
                  </a:lnTo>
                  <a:lnTo>
                    <a:pt x="50802" y="76533"/>
                  </a:lnTo>
                  <a:lnTo>
                    <a:pt x="77747" y="117442"/>
                  </a:lnTo>
                  <a:lnTo>
                    <a:pt x="100643" y="155647"/>
                  </a:lnTo>
                  <a:lnTo>
                    <a:pt x="128310" y="195967"/>
                  </a:lnTo>
                  <a:lnTo>
                    <a:pt x="166347" y="237686"/>
                  </a:lnTo>
                  <a:lnTo>
                    <a:pt x="172490" y="243883"/>
                  </a:lnTo>
                  <a:lnTo>
                    <a:pt x="175516" y="244940"/>
                  </a:lnTo>
                  <a:lnTo>
                    <a:pt x="187524" y="24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" name="SMARTInkShape-452"/>
            <p:cNvSpPr/>
            <p:nvPr/>
          </p:nvSpPr>
          <p:spPr>
            <a:xfrm>
              <a:off x="7492008" y="3473648"/>
              <a:ext cx="107157" cy="295476"/>
            </a:xfrm>
            <a:custGeom>
              <a:avLst/>
              <a:gdLst/>
              <a:ahLst/>
              <a:cxnLst/>
              <a:rect l="0" t="0" r="0" b="0"/>
              <a:pathLst>
                <a:path w="107157" h="295476">
                  <a:moveTo>
                    <a:pt x="107156" y="0"/>
                  </a:moveTo>
                  <a:lnTo>
                    <a:pt x="96132" y="40140"/>
                  </a:lnTo>
                  <a:lnTo>
                    <a:pt x="83068" y="76797"/>
                  </a:lnTo>
                  <a:lnTo>
                    <a:pt x="74332" y="111501"/>
                  </a:lnTo>
                  <a:lnTo>
                    <a:pt x="59846" y="153545"/>
                  </a:lnTo>
                  <a:lnTo>
                    <a:pt x="42910" y="195033"/>
                  </a:lnTo>
                  <a:lnTo>
                    <a:pt x="26952" y="238269"/>
                  </a:lnTo>
                  <a:lnTo>
                    <a:pt x="20554" y="258122"/>
                  </a:lnTo>
                  <a:lnTo>
                    <a:pt x="18065" y="269502"/>
                  </a:lnTo>
                  <a:lnTo>
                    <a:pt x="3725" y="295475"/>
                  </a:lnTo>
                  <a:lnTo>
                    <a:pt x="0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66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“C”-Choose sensibly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Low fat/cholesterol</a:t>
            </a:r>
          </a:p>
          <a:p>
            <a:r>
              <a:rPr lang="en-US" sz="3600" dirty="0" smtClean="0"/>
              <a:t>Food &amp; drink w/low sugar</a:t>
            </a:r>
          </a:p>
          <a:p>
            <a:r>
              <a:rPr lang="en-US" sz="3600" dirty="0" smtClean="0"/>
              <a:t>Less salt</a:t>
            </a:r>
            <a:endParaRPr lang="en-US" sz="3600" dirty="0"/>
          </a:p>
        </p:txBody>
      </p:sp>
      <p:sp>
        <p:nvSpPr>
          <p:cNvPr id="403" name="SMARTInkShape-936"/>
          <p:cNvSpPr/>
          <p:nvPr/>
        </p:nvSpPr>
        <p:spPr>
          <a:xfrm>
            <a:off x="7867055" y="3982641"/>
            <a:ext cx="35719" cy="35719"/>
          </a:xfrm>
          <a:custGeom>
            <a:avLst/>
            <a:gdLst/>
            <a:ahLst/>
            <a:cxnLst/>
            <a:rect l="0" t="0" r="0" b="0"/>
            <a:pathLst>
              <a:path w="35719" h="35719">
                <a:moveTo>
                  <a:pt x="35718" y="0"/>
                </a:moveTo>
                <a:lnTo>
                  <a:pt x="0" y="357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" name="SMARTInkShape-Group135"/>
          <p:cNvGrpSpPr/>
          <p:nvPr/>
        </p:nvGrpSpPr>
        <p:grpSpPr>
          <a:xfrm>
            <a:off x="3875484" y="3732609"/>
            <a:ext cx="1275894" cy="424409"/>
            <a:chOff x="3875484" y="3732609"/>
            <a:chExt cx="1275894" cy="424409"/>
          </a:xfrm>
        </p:grpSpPr>
        <p:sp>
          <p:nvSpPr>
            <p:cNvPr id="404" name="SMARTInkShape-937"/>
            <p:cNvSpPr/>
            <p:nvPr/>
          </p:nvSpPr>
          <p:spPr>
            <a:xfrm>
              <a:off x="4464844" y="3777258"/>
              <a:ext cx="89298" cy="343064"/>
            </a:xfrm>
            <a:custGeom>
              <a:avLst/>
              <a:gdLst/>
              <a:ahLst/>
              <a:cxnLst/>
              <a:rect l="0" t="0" r="0" b="0"/>
              <a:pathLst>
                <a:path w="89298" h="343064">
                  <a:moveTo>
                    <a:pt x="0" y="0"/>
                  </a:moveTo>
                  <a:lnTo>
                    <a:pt x="13266" y="15250"/>
                  </a:lnTo>
                  <a:lnTo>
                    <a:pt x="34293" y="59151"/>
                  </a:lnTo>
                  <a:lnTo>
                    <a:pt x="41580" y="97783"/>
                  </a:lnTo>
                  <a:lnTo>
                    <a:pt x="51171" y="141023"/>
                  </a:lnTo>
                  <a:lnTo>
                    <a:pt x="59700" y="172092"/>
                  </a:lnTo>
                  <a:lnTo>
                    <a:pt x="67518" y="214701"/>
                  </a:lnTo>
                  <a:lnTo>
                    <a:pt x="71268" y="248492"/>
                  </a:lnTo>
                  <a:lnTo>
                    <a:pt x="80922" y="292318"/>
                  </a:lnTo>
                  <a:lnTo>
                    <a:pt x="88806" y="332192"/>
                  </a:lnTo>
                  <a:lnTo>
                    <a:pt x="89200" y="343063"/>
                  </a:lnTo>
                  <a:lnTo>
                    <a:pt x="89297" y="3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938"/>
            <p:cNvSpPr/>
            <p:nvPr/>
          </p:nvSpPr>
          <p:spPr>
            <a:xfrm>
              <a:off x="3875484" y="3732609"/>
              <a:ext cx="258962" cy="374322"/>
            </a:xfrm>
            <a:custGeom>
              <a:avLst/>
              <a:gdLst/>
              <a:ahLst/>
              <a:cxnLst/>
              <a:rect l="0" t="0" r="0" b="0"/>
              <a:pathLst>
                <a:path w="258962" h="374322">
                  <a:moveTo>
                    <a:pt x="0" y="0"/>
                  </a:moveTo>
                  <a:lnTo>
                    <a:pt x="8122" y="10106"/>
                  </a:lnTo>
                  <a:lnTo>
                    <a:pt x="25160" y="47233"/>
                  </a:lnTo>
                  <a:lnTo>
                    <a:pt x="32591" y="83779"/>
                  </a:lnTo>
                  <a:lnTo>
                    <a:pt x="39841" y="126352"/>
                  </a:lnTo>
                  <a:lnTo>
                    <a:pt x="47965" y="166422"/>
                  </a:lnTo>
                  <a:lnTo>
                    <a:pt x="51084" y="198981"/>
                  </a:lnTo>
                  <a:lnTo>
                    <a:pt x="52470" y="233296"/>
                  </a:lnTo>
                  <a:lnTo>
                    <a:pt x="53086" y="268390"/>
                  </a:lnTo>
                  <a:lnTo>
                    <a:pt x="52489" y="311903"/>
                  </a:lnTo>
                  <a:lnTo>
                    <a:pt x="45877" y="352363"/>
                  </a:lnTo>
                  <a:lnTo>
                    <a:pt x="44681" y="374321"/>
                  </a:lnTo>
                  <a:lnTo>
                    <a:pt x="44650" y="330284"/>
                  </a:lnTo>
                  <a:lnTo>
                    <a:pt x="46634" y="297733"/>
                  </a:lnTo>
                  <a:lnTo>
                    <a:pt x="64766" y="255174"/>
                  </a:lnTo>
                  <a:lnTo>
                    <a:pt x="78942" y="235791"/>
                  </a:lnTo>
                  <a:lnTo>
                    <a:pt x="95278" y="226173"/>
                  </a:lnTo>
                  <a:lnTo>
                    <a:pt x="124142" y="217827"/>
                  </a:lnTo>
                  <a:lnTo>
                    <a:pt x="133363" y="216656"/>
                  </a:lnTo>
                  <a:lnTo>
                    <a:pt x="148901" y="220646"/>
                  </a:lnTo>
                  <a:lnTo>
                    <a:pt x="179784" y="244117"/>
                  </a:lnTo>
                  <a:lnTo>
                    <a:pt x="212159" y="279568"/>
                  </a:lnTo>
                  <a:lnTo>
                    <a:pt x="218317" y="295901"/>
                  </a:lnTo>
                  <a:lnTo>
                    <a:pt x="223038" y="313082"/>
                  </a:lnTo>
                  <a:lnTo>
                    <a:pt x="243072" y="352519"/>
                  </a:lnTo>
                  <a:lnTo>
                    <a:pt x="249421" y="372612"/>
                  </a:lnTo>
                  <a:lnTo>
                    <a:pt x="258961" y="357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939"/>
            <p:cNvSpPr/>
            <p:nvPr/>
          </p:nvSpPr>
          <p:spPr>
            <a:xfrm>
              <a:off x="4188023" y="3982641"/>
              <a:ext cx="17460" cy="104415"/>
            </a:xfrm>
            <a:custGeom>
              <a:avLst/>
              <a:gdLst/>
              <a:ahLst/>
              <a:cxnLst/>
              <a:rect l="0" t="0" r="0" b="0"/>
              <a:pathLst>
                <a:path w="17460" h="104415">
                  <a:moveTo>
                    <a:pt x="0" y="0"/>
                  </a:moveTo>
                  <a:lnTo>
                    <a:pt x="9095" y="41522"/>
                  </a:lnTo>
                  <a:lnTo>
                    <a:pt x="16510" y="81131"/>
                  </a:lnTo>
                  <a:lnTo>
                    <a:pt x="17459" y="97901"/>
                  </a:lnTo>
                  <a:lnTo>
                    <a:pt x="16601" y="100986"/>
                  </a:lnTo>
                  <a:lnTo>
                    <a:pt x="15036" y="103043"/>
                  </a:lnTo>
                  <a:lnTo>
                    <a:pt x="13001" y="104414"/>
                  </a:lnTo>
                  <a:lnTo>
                    <a:pt x="11644" y="103343"/>
                  </a:lnTo>
                  <a:lnTo>
                    <a:pt x="8930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940"/>
            <p:cNvSpPr/>
            <p:nvPr/>
          </p:nvSpPr>
          <p:spPr>
            <a:xfrm>
              <a:off x="4161234" y="3866555"/>
              <a:ext cx="44650" cy="1"/>
            </a:xfrm>
            <a:custGeom>
              <a:avLst/>
              <a:gdLst/>
              <a:ahLst/>
              <a:cxnLst/>
              <a:rect l="0" t="0" r="0" b="0"/>
              <a:pathLst>
                <a:path w="44650" h="1">
                  <a:moveTo>
                    <a:pt x="0" y="0"/>
                  </a:moveTo>
                  <a:lnTo>
                    <a:pt x="44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941"/>
            <p:cNvSpPr/>
            <p:nvPr/>
          </p:nvSpPr>
          <p:spPr>
            <a:xfrm>
              <a:off x="4464844" y="3777827"/>
              <a:ext cx="293884" cy="379191"/>
            </a:xfrm>
            <a:custGeom>
              <a:avLst/>
              <a:gdLst/>
              <a:ahLst/>
              <a:cxnLst/>
              <a:rect l="0" t="0" r="0" b="0"/>
              <a:pathLst>
                <a:path w="293884" h="379191">
                  <a:moveTo>
                    <a:pt x="0" y="79798"/>
                  </a:moveTo>
                  <a:lnTo>
                    <a:pt x="8121" y="59403"/>
                  </a:lnTo>
                  <a:lnTo>
                    <a:pt x="33419" y="29255"/>
                  </a:lnTo>
                  <a:lnTo>
                    <a:pt x="55542" y="16095"/>
                  </a:lnTo>
                  <a:lnTo>
                    <a:pt x="97806" y="3751"/>
                  </a:lnTo>
                  <a:lnTo>
                    <a:pt x="135584" y="711"/>
                  </a:lnTo>
                  <a:lnTo>
                    <a:pt x="153194" y="0"/>
                  </a:lnTo>
                  <a:lnTo>
                    <a:pt x="183746" y="9080"/>
                  </a:lnTo>
                  <a:lnTo>
                    <a:pt x="213193" y="29079"/>
                  </a:lnTo>
                  <a:lnTo>
                    <a:pt x="231289" y="53856"/>
                  </a:lnTo>
                  <a:lnTo>
                    <a:pt x="238194" y="70568"/>
                  </a:lnTo>
                  <a:lnTo>
                    <a:pt x="235499" y="91285"/>
                  </a:lnTo>
                  <a:lnTo>
                    <a:pt x="223677" y="111534"/>
                  </a:lnTo>
                  <a:lnTo>
                    <a:pt x="207606" y="125361"/>
                  </a:lnTo>
                  <a:lnTo>
                    <a:pt x="171132" y="145059"/>
                  </a:lnTo>
                  <a:lnTo>
                    <a:pt x="131589" y="159533"/>
                  </a:lnTo>
                  <a:lnTo>
                    <a:pt x="87750" y="168535"/>
                  </a:lnTo>
                  <a:lnTo>
                    <a:pt x="81015" y="169046"/>
                  </a:lnTo>
                  <a:lnTo>
                    <a:pt x="122451" y="186260"/>
                  </a:lnTo>
                  <a:lnTo>
                    <a:pt x="160228" y="201112"/>
                  </a:lnTo>
                  <a:lnTo>
                    <a:pt x="186381" y="211544"/>
                  </a:lnTo>
                  <a:lnTo>
                    <a:pt x="224464" y="238050"/>
                  </a:lnTo>
                  <a:lnTo>
                    <a:pt x="260983" y="270032"/>
                  </a:lnTo>
                  <a:lnTo>
                    <a:pt x="275735" y="286386"/>
                  </a:lnTo>
                  <a:lnTo>
                    <a:pt x="288625" y="311335"/>
                  </a:lnTo>
                  <a:lnTo>
                    <a:pt x="293883" y="339496"/>
                  </a:lnTo>
                  <a:lnTo>
                    <a:pt x="291172" y="344211"/>
                  </a:lnTo>
                  <a:lnTo>
                    <a:pt x="280222" y="354742"/>
                  </a:lnTo>
                  <a:lnTo>
                    <a:pt x="257323" y="367087"/>
                  </a:lnTo>
                  <a:lnTo>
                    <a:pt x="218518" y="376150"/>
                  </a:lnTo>
                  <a:lnTo>
                    <a:pt x="197330" y="379190"/>
                  </a:lnTo>
                  <a:lnTo>
                    <a:pt x="154035" y="375702"/>
                  </a:lnTo>
                  <a:lnTo>
                    <a:pt x="128323" y="372195"/>
                  </a:lnTo>
                  <a:lnTo>
                    <a:pt x="121267" y="369979"/>
                  </a:lnTo>
                  <a:lnTo>
                    <a:pt x="116563" y="365526"/>
                  </a:lnTo>
                  <a:lnTo>
                    <a:pt x="107156" y="33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942"/>
            <p:cNvSpPr/>
            <p:nvPr/>
          </p:nvSpPr>
          <p:spPr>
            <a:xfrm>
              <a:off x="4795242" y="4080867"/>
              <a:ext cx="26790" cy="62509"/>
            </a:xfrm>
            <a:custGeom>
              <a:avLst/>
              <a:gdLst/>
              <a:ahLst/>
              <a:cxnLst/>
              <a:rect l="0" t="0" r="0" b="0"/>
              <a:pathLst>
                <a:path w="26790" h="62509">
                  <a:moveTo>
                    <a:pt x="0" y="0"/>
                  </a:moveTo>
                  <a:lnTo>
                    <a:pt x="9481" y="9481"/>
                  </a:lnTo>
                  <a:lnTo>
                    <a:pt x="14136" y="19427"/>
                  </a:lnTo>
                  <a:lnTo>
                    <a:pt x="26789" y="6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943"/>
            <p:cNvSpPr/>
            <p:nvPr/>
          </p:nvSpPr>
          <p:spPr>
            <a:xfrm>
              <a:off x="5116711" y="4045148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17859" y="8930"/>
                  </a:moveTo>
                  <a:lnTo>
                    <a:pt x="13119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944"/>
            <p:cNvSpPr/>
            <p:nvPr/>
          </p:nvSpPr>
          <p:spPr>
            <a:xfrm>
              <a:off x="4929188" y="3797628"/>
              <a:ext cx="222190" cy="192501"/>
            </a:xfrm>
            <a:custGeom>
              <a:avLst/>
              <a:gdLst/>
              <a:ahLst/>
              <a:cxnLst/>
              <a:rect l="0" t="0" r="0" b="0"/>
              <a:pathLst>
                <a:path w="222190" h="192501">
                  <a:moveTo>
                    <a:pt x="0" y="77856"/>
                  </a:moveTo>
                  <a:lnTo>
                    <a:pt x="992" y="63598"/>
                  </a:lnTo>
                  <a:lnTo>
                    <a:pt x="12428" y="35874"/>
                  </a:lnTo>
                  <a:lnTo>
                    <a:pt x="37500" y="5179"/>
                  </a:lnTo>
                  <a:lnTo>
                    <a:pt x="52054" y="907"/>
                  </a:lnTo>
                  <a:lnTo>
                    <a:pt x="71752" y="0"/>
                  </a:lnTo>
                  <a:lnTo>
                    <a:pt x="105154" y="6060"/>
                  </a:lnTo>
                  <a:lnTo>
                    <a:pt x="146705" y="22738"/>
                  </a:lnTo>
                  <a:lnTo>
                    <a:pt x="168153" y="35397"/>
                  </a:lnTo>
                  <a:lnTo>
                    <a:pt x="193178" y="57453"/>
                  </a:lnTo>
                  <a:lnTo>
                    <a:pt x="211247" y="84489"/>
                  </a:lnTo>
                  <a:lnTo>
                    <a:pt x="220872" y="126203"/>
                  </a:lnTo>
                  <a:lnTo>
                    <a:pt x="222189" y="138370"/>
                  </a:lnTo>
                  <a:lnTo>
                    <a:pt x="217482" y="149730"/>
                  </a:lnTo>
                  <a:lnTo>
                    <a:pt x="198291" y="173193"/>
                  </a:lnTo>
                  <a:lnTo>
                    <a:pt x="176492" y="186251"/>
                  </a:lnTo>
                  <a:lnTo>
                    <a:pt x="155922" y="191663"/>
                  </a:lnTo>
                  <a:lnTo>
                    <a:pt x="124065" y="192500"/>
                  </a:lnTo>
                  <a:lnTo>
                    <a:pt x="84982" y="186195"/>
                  </a:lnTo>
                  <a:lnTo>
                    <a:pt x="60846" y="184254"/>
                  </a:lnTo>
                  <a:lnTo>
                    <a:pt x="48897" y="177953"/>
                  </a:lnTo>
                  <a:lnTo>
                    <a:pt x="35717" y="167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945"/>
            <p:cNvSpPr/>
            <p:nvPr/>
          </p:nvSpPr>
          <p:spPr>
            <a:xfrm>
              <a:off x="4947047" y="3821906"/>
              <a:ext cx="62509" cy="290612"/>
            </a:xfrm>
            <a:custGeom>
              <a:avLst/>
              <a:gdLst/>
              <a:ahLst/>
              <a:cxnLst/>
              <a:rect l="0" t="0" r="0" b="0"/>
              <a:pathLst>
                <a:path w="62509" h="290612">
                  <a:moveTo>
                    <a:pt x="0" y="0"/>
                  </a:moveTo>
                  <a:lnTo>
                    <a:pt x="16781" y="38855"/>
                  </a:lnTo>
                  <a:lnTo>
                    <a:pt x="27455" y="83389"/>
                  </a:lnTo>
                  <a:lnTo>
                    <a:pt x="39664" y="116871"/>
                  </a:lnTo>
                  <a:lnTo>
                    <a:pt x="46733" y="147193"/>
                  </a:lnTo>
                  <a:lnTo>
                    <a:pt x="50536" y="180513"/>
                  </a:lnTo>
                  <a:lnTo>
                    <a:pt x="52677" y="222158"/>
                  </a:lnTo>
                  <a:lnTo>
                    <a:pt x="59595" y="266756"/>
                  </a:lnTo>
                  <a:lnTo>
                    <a:pt x="62125" y="290611"/>
                  </a:lnTo>
                  <a:lnTo>
                    <a:pt x="62508" y="267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4" name="SMARTInkShape-946"/>
          <p:cNvSpPr/>
          <p:nvPr/>
        </p:nvSpPr>
        <p:spPr>
          <a:xfrm>
            <a:off x="3303984" y="3875562"/>
            <a:ext cx="457284" cy="151728"/>
          </a:xfrm>
          <a:custGeom>
            <a:avLst/>
            <a:gdLst/>
            <a:ahLst/>
            <a:cxnLst/>
            <a:rect l="0" t="0" r="0" b="0"/>
            <a:pathLst>
              <a:path w="457284" h="151728">
                <a:moveTo>
                  <a:pt x="0" y="80290"/>
                </a:moveTo>
                <a:lnTo>
                  <a:pt x="39166" y="80290"/>
                </a:lnTo>
                <a:lnTo>
                  <a:pt x="71357" y="80290"/>
                </a:lnTo>
                <a:lnTo>
                  <a:pt x="110881" y="80290"/>
                </a:lnTo>
                <a:lnTo>
                  <a:pt x="149160" y="80290"/>
                </a:lnTo>
                <a:lnTo>
                  <a:pt x="188504" y="80290"/>
                </a:lnTo>
                <a:lnTo>
                  <a:pt x="229022" y="82935"/>
                </a:lnTo>
                <a:lnTo>
                  <a:pt x="266957" y="87357"/>
                </a:lnTo>
                <a:lnTo>
                  <a:pt x="305851" y="88851"/>
                </a:lnTo>
                <a:lnTo>
                  <a:pt x="345908" y="89171"/>
                </a:lnTo>
                <a:lnTo>
                  <a:pt x="388000" y="89217"/>
                </a:lnTo>
                <a:lnTo>
                  <a:pt x="396193" y="89218"/>
                </a:lnTo>
                <a:lnTo>
                  <a:pt x="397082" y="87234"/>
                </a:lnTo>
                <a:lnTo>
                  <a:pt x="395424" y="79738"/>
                </a:lnTo>
                <a:lnTo>
                  <a:pt x="388734" y="72438"/>
                </a:lnTo>
                <a:lnTo>
                  <a:pt x="346250" y="45847"/>
                </a:lnTo>
                <a:lnTo>
                  <a:pt x="302830" y="29109"/>
                </a:lnTo>
                <a:lnTo>
                  <a:pt x="283425" y="19595"/>
                </a:lnTo>
                <a:lnTo>
                  <a:pt x="261736" y="4396"/>
                </a:lnTo>
                <a:lnTo>
                  <a:pt x="252343" y="806"/>
                </a:lnTo>
                <a:lnTo>
                  <a:pt x="252565" y="511"/>
                </a:lnTo>
                <a:lnTo>
                  <a:pt x="267404" y="0"/>
                </a:lnTo>
                <a:lnTo>
                  <a:pt x="307367" y="9646"/>
                </a:lnTo>
                <a:lnTo>
                  <a:pt x="351362" y="23840"/>
                </a:lnTo>
                <a:lnTo>
                  <a:pt x="394108" y="38308"/>
                </a:lnTo>
                <a:lnTo>
                  <a:pt x="436028" y="55240"/>
                </a:lnTo>
                <a:lnTo>
                  <a:pt x="454411" y="65040"/>
                </a:lnTo>
                <a:lnTo>
                  <a:pt x="456730" y="68139"/>
                </a:lnTo>
                <a:lnTo>
                  <a:pt x="457283" y="71197"/>
                </a:lnTo>
                <a:lnTo>
                  <a:pt x="456660" y="74228"/>
                </a:lnTo>
                <a:lnTo>
                  <a:pt x="446303" y="87974"/>
                </a:lnTo>
                <a:lnTo>
                  <a:pt x="425926" y="99875"/>
                </a:lnTo>
                <a:lnTo>
                  <a:pt x="384291" y="114135"/>
                </a:lnTo>
                <a:lnTo>
                  <a:pt x="351001" y="128273"/>
                </a:lnTo>
                <a:lnTo>
                  <a:pt x="321469" y="1517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3" name="SMARTInkShape-Group137"/>
          <p:cNvGrpSpPr/>
          <p:nvPr/>
        </p:nvGrpSpPr>
        <p:grpSpPr>
          <a:xfrm>
            <a:off x="7573317" y="2312789"/>
            <a:ext cx="985748" cy="790718"/>
            <a:chOff x="7573317" y="2312789"/>
            <a:chExt cx="985748" cy="790718"/>
          </a:xfrm>
        </p:grpSpPr>
        <p:sp>
          <p:nvSpPr>
            <p:cNvPr id="415" name="SMARTInkShape-947"/>
            <p:cNvSpPr/>
            <p:nvPr/>
          </p:nvSpPr>
          <p:spPr>
            <a:xfrm>
              <a:off x="8233172" y="2407410"/>
              <a:ext cx="241102" cy="197225"/>
            </a:xfrm>
            <a:custGeom>
              <a:avLst/>
              <a:gdLst/>
              <a:ahLst/>
              <a:cxnLst/>
              <a:rect l="0" t="0" r="0" b="0"/>
              <a:pathLst>
                <a:path w="241102" h="197225">
                  <a:moveTo>
                    <a:pt x="0" y="164340"/>
                  </a:moveTo>
                  <a:lnTo>
                    <a:pt x="43709" y="149109"/>
                  </a:lnTo>
                  <a:lnTo>
                    <a:pt x="82113" y="124438"/>
                  </a:lnTo>
                  <a:lnTo>
                    <a:pt x="120505" y="95720"/>
                  </a:lnTo>
                  <a:lnTo>
                    <a:pt x="127972" y="86548"/>
                  </a:lnTo>
                  <a:lnTo>
                    <a:pt x="147557" y="49558"/>
                  </a:lnTo>
                  <a:lnTo>
                    <a:pt x="150966" y="24699"/>
                  </a:lnTo>
                  <a:lnTo>
                    <a:pt x="148785" y="15296"/>
                  </a:lnTo>
                  <a:lnTo>
                    <a:pt x="144626" y="4423"/>
                  </a:lnTo>
                  <a:lnTo>
                    <a:pt x="144042" y="1174"/>
                  </a:lnTo>
                  <a:lnTo>
                    <a:pt x="141669" y="0"/>
                  </a:lnTo>
                  <a:lnTo>
                    <a:pt x="133740" y="1342"/>
                  </a:lnTo>
                  <a:lnTo>
                    <a:pt x="118120" y="12416"/>
                  </a:lnTo>
                  <a:lnTo>
                    <a:pt x="105664" y="33005"/>
                  </a:lnTo>
                  <a:lnTo>
                    <a:pt x="99695" y="71774"/>
                  </a:lnTo>
                  <a:lnTo>
                    <a:pt x="101163" y="105890"/>
                  </a:lnTo>
                  <a:lnTo>
                    <a:pt x="110671" y="136107"/>
                  </a:lnTo>
                  <a:lnTo>
                    <a:pt x="128703" y="163912"/>
                  </a:lnTo>
                  <a:lnTo>
                    <a:pt x="150251" y="185710"/>
                  </a:lnTo>
                  <a:lnTo>
                    <a:pt x="163021" y="193682"/>
                  </a:lnTo>
                  <a:lnTo>
                    <a:pt x="175310" y="197224"/>
                  </a:lnTo>
                  <a:lnTo>
                    <a:pt x="192679" y="193507"/>
                  </a:lnTo>
                  <a:lnTo>
                    <a:pt x="211643" y="184249"/>
                  </a:lnTo>
                  <a:lnTo>
                    <a:pt x="241101" y="15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948"/>
            <p:cNvSpPr/>
            <p:nvPr/>
          </p:nvSpPr>
          <p:spPr>
            <a:xfrm>
              <a:off x="8457051" y="2312789"/>
              <a:ext cx="102014" cy="205384"/>
            </a:xfrm>
            <a:custGeom>
              <a:avLst/>
              <a:gdLst/>
              <a:ahLst/>
              <a:cxnLst/>
              <a:rect l="0" t="0" r="0" b="0"/>
              <a:pathLst>
                <a:path w="102014" h="205384">
                  <a:moveTo>
                    <a:pt x="52941" y="0"/>
                  </a:moveTo>
                  <a:lnTo>
                    <a:pt x="43460" y="0"/>
                  </a:lnTo>
                  <a:lnTo>
                    <a:pt x="36160" y="2646"/>
                  </a:lnTo>
                  <a:lnTo>
                    <a:pt x="18648" y="17169"/>
                  </a:lnTo>
                  <a:lnTo>
                    <a:pt x="6620" y="33420"/>
                  </a:lnTo>
                  <a:lnTo>
                    <a:pt x="1513" y="46062"/>
                  </a:lnTo>
                  <a:lnTo>
                    <a:pt x="0" y="56092"/>
                  </a:lnTo>
                  <a:lnTo>
                    <a:pt x="4292" y="70088"/>
                  </a:lnTo>
                  <a:lnTo>
                    <a:pt x="21328" y="86803"/>
                  </a:lnTo>
                  <a:lnTo>
                    <a:pt x="59766" y="116150"/>
                  </a:lnTo>
                  <a:lnTo>
                    <a:pt x="89375" y="144868"/>
                  </a:lnTo>
                  <a:lnTo>
                    <a:pt x="101248" y="167930"/>
                  </a:lnTo>
                  <a:lnTo>
                    <a:pt x="102013" y="172477"/>
                  </a:lnTo>
                  <a:lnTo>
                    <a:pt x="101531" y="176500"/>
                  </a:lnTo>
                  <a:lnTo>
                    <a:pt x="97117" y="192209"/>
                  </a:lnTo>
                  <a:lnTo>
                    <a:pt x="95289" y="193624"/>
                  </a:lnTo>
                  <a:lnTo>
                    <a:pt x="90614" y="196188"/>
                  </a:lnTo>
                  <a:lnTo>
                    <a:pt x="80212" y="204966"/>
                  </a:lnTo>
                  <a:lnTo>
                    <a:pt x="75133" y="200519"/>
                  </a:lnTo>
                  <a:lnTo>
                    <a:pt x="73689" y="200156"/>
                  </a:lnTo>
                  <a:lnTo>
                    <a:pt x="70801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949"/>
            <p:cNvSpPr/>
            <p:nvPr/>
          </p:nvSpPr>
          <p:spPr>
            <a:xfrm>
              <a:off x="7573317" y="2791235"/>
              <a:ext cx="186582" cy="312272"/>
            </a:xfrm>
            <a:custGeom>
              <a:avLst/>
              <a:gdLst/>
              <a:ahLst/>
              <a:cxnLst/>
              <a:rect l="0" t="0" r="0" b="0"/>
              <a:pathLst>
                <a:path w="186582" h="312272">
                  <a:moveTo>
                    <a:pt x="97285" y="235929"/>
                  </a:moveTo>
                  <a:lnTo>
                    <a:pt x="97285" y="220552"/>
                  </a:lnTo>
                  <a:lnTo>
                    <a:pt x="90156" y="205294"/>
                  </a:lnTo>
                  <a:lnTo>
                    <a:pt x="76294" y="188582"/>
                  </a:lnTo>
                  <a:lnTo>
                    <a:pt x="65135" y="185120"/>
                  </a:lnTo>
                  <a:lnTo>
                    <a:pt x="38459" y="182898"/>
                  </a:lnTo>
                  <a:lnTo>
                    <a:pt x="28807" y="185240"/>
                  </a:lnTo>
                  <a:lnTo>
                    <a:pt x="15148" y="194782"/>
                  </a:lnTo>
                  <a:lnTo>
                    <a:pt x="6210" y="203751"/>
                  </a:lnTo>
                  <a:lnTo>
                    <a:pt x="2236" y="211045"/>
                  </a:lnTo>
                  <a:lnTo>
                    <a:pt x="0" y="230209"/>
                  </a:lnTo>
                  <a:lnTo>
                    <a:pt x="4078" y="254740"/>
                  </a:lnTo>
                  <a:lnTo>
                    <a:pt x="21474" y="288703"/>
                  </a:lnTo>
                  <a:lnTo>
                    <a:pt x="32502" y="302709"/>
                  </a:lnTo>
                  <a:lnTo>
                    <a:pt x="44019" y="310258"/>
                  </a:lnTo>
                  <a:lnTo>
                    <a:pt x="49867" y="312271"/>
                  </a:lnTo>
                  <a:lnTo>
                    <a:pt x="64304" y="311861"/>
                  </a:lnTo>
                  <a:lnTo>
                    <a:pt x="93085" y="303514"/>
                  </a:lnTo>
                  <a:lnTo>
                    <a:pt x="103025" y="295402"/>
                  </a:lnTo>
                  <a:lnTo>
                    <a:pt x="107065" y="290460"/>
                  </a:lnTo>
                  <a:lnTo>
                    <a:pt x="112750" y="259804"/>
                  </a:lnTo>
                  <a:lnTo>
                    <a:pt x="114435" y="224041"/>
                  </a:lnTo>
                  <a:lnTo>
                    <a:pt x="110193" y="188309"/>
                  </a:lnTo>
                  <a:lnTo>
                    <a:pt x="102653" y="152587"/>
                  </a:lnTo>
                  <a:lnTo>
                    <a:pt x="91216" y="117234"/>
                  </a:lnTo>
                  <a:lnTo>
                    <a:pt x="76757" y="76737"/>
                  </a:lnTo>
                  <a:lnTo>
                    <a:pt x="56437" y="32734"/>
                  </a:lnTo>
                  <a:lnTo>
                    <a:pt x="37471" y="4234"/>
                  </a:lnTo>
                  <a:lnTo>
                    <a:pt x="36573" y="1098"/>
                  </a:lnTo>
                  <a:lnTo>
                    <a:pt x="34982" y="0"/>
                  </a:lnTo>
                  <a:lnTo>
                    <a:pt x="32929" y="260"/>
                  </a:lnTo>
                  <a:lnTo>
                    <a:pt x="30568" y="1426"/>
                  </a:lnTo>
                  <a:lnTo>
                    <a:pt x="28994" y="4187"/>
                  </a:lnTo>
                  <a:lnTo>
                    <a:pt x="26780" y="19539"/>
                  </a:lnTo>
                  <a:lnTo>
                    <a:pt x="28677" y="61923"/>
                  </a:lnTo>
                  <a:lnTo>
                    <a:pt x="38313" y="103551"/>
                  </a:lnTo>
                  <a:lnTo>
                    <a:pt x="52710" y="144193"/>
                  </a:lnTo>
                  <a:lnTo>
                    <a:pt x="69297" y="179444"/>
                  </a:lnTo>
                  <a:lnTo>
                    <a:pt x="90690" y="221648"/>
                  </a:lnTo>
                  <a:lnTo>
                    <a:pt x="113454" y="251087"/>
                  </a:lnTo>
                  <a:lnTo>
                    <a:pt x="135149" y="264012"/>
                  </a:lnTo>
                  <a:lnTo>
                    <a:pt x="151816" y="265608"/>
                  </a:lnTo>
                  <a:lnTo>
                    <a:pt x="186581" y="262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950"/>
            <p:cNvSpPr/>
            <p:nvPr/>
          </p:nvSpPr>
          <p:spPr>
            <a:xfrm>
              <a:off x="7742039" y="2884289"/>
              <a:ext cx="62509" cy="105093"/>
            </a:xfrm>
            <a:custGeom>
              <a:avLst/>
              <a:gdLst/>
              <a:ahLst/>
              <a:cxnLst/>
              <a:rect l="0" t="0" r="0" b="0"/>
              <a:pathLst>
                <a:path w="62509" h="105093">
                  <a:moveTo>
                    <a:pt x="0" y="0"/>
                  </a:moveTo>
                  <a:lnTo>
                    <a:pt x="4741" y="4740"/>
                  </a:lnTo>
                  <a:lnTo>
                    <a:pt x="20991" y="45849"/>
                  </a:lnTo>
                  <a:lnTo>
                    <a:pt x="46397" y="88851"/>
                  </a:lnTo>
                  <a:lnTo>
                    <a:pt x="60637" y="105092"/>
                  </a:lnTo>
                  <a:lnTo>
                    <a:pt x="62508" y="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951"/>
            <p:cNvSpPr/>
            <p:nvPr/>
          </p:nvSpPr>
          <p:spPr>
            <a:xfrm>
              <a:off x="7742225" y="2786063"/>
              <a:ext cx="44464" cy="116086"/>
            </a:xfrm>
            <a:custGeom>
              <a:avLst/>
              <a:gdLst/>
              <a:ahLst/>
              <a:cxnLst/>
              <a:rect l="0" t="0" r="0" b="0"/>
              <a:pathLst>
                <a:path w="44464" h="116086">
                  <a:moveTo>
                    <a:pt x="44463" y="116085"/>
                  </a:moveTo>
                  <a:lnTo>
                    <a:pt x="34749" y="77231"/>
                  </a:lnTo>
                  <a:lnTo>
                    <a:pt x="23725" y="46365"/>
                  </a:lnTo>
                  <a:lnTo>
                    <a:pt x="441" y="2103"/>
                  </a:lnTo>
                  <a:lnTo>
                    <a:pt x="0" y="623"/>
                  </a:lnTo>
                  <a:lnTo>
                    <a:pt x="8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952"/>
            <p:cNvSpPr/>
            <p:nvPr/>
          </p:nvSpPr>
          <p:spPr>
            <a:xfrm>
              <a:off x="7876613" y="2635809"/>
              <a:ext cx="238167" cy="289731"/>
            </a:xfrm>
            <a:custGeom>
              <a:avLst/>
              <a:gdLst/>
              <a:ahLst/>
              <a:cxnLst/>
              <a:rect l="0" t="0" r="0" b="0"/>
              <a:pathLst>
                <a:path w="238167" h="289731">
                  <a:moveTo>
                    <a:pt x="52950" y="239550"/>
                  </a:moveTo>
                  <a:lnTo>
                    <a:pt x="51957" y="219155"/>
                  </a:lnTo>
                  <a:lnTo>
                    <a:pt x="43855" y="190163"/>
                  </a:lnTo>
                  <a:lnTo>
                    <a:pt x="39646" y="183536"/>
                  </a:lnTo>
                  <a:lnTo>
                    <a:pt x="37136" y="182364"/>
                  </a:lnTo>
                  <a:lnTo>
                    <a:pt x="34469" y="182574"/>
                  </a:lnTo>
                  <a:lnTo>
                    <a:pt x="18321" y="190041"/>
                  </a:lnTo>
                  <a:lnTo>
                    <a:pt x="10109" y="200679"/>
                  </a:lnTo>
                  <a:lnTo>
                    <a:pt x="1492" y="222281"/>
                  </a:lnTo>
                  <a:lnTo>
                    <a:pt x="0" y="242371"/>
                  </a:lnTo>
                  <a:lnTo>
                    <a:pt x="4298" y="262435"/>
                  </a:lnTo>
                  <a:lnTo>
                    <a:pt x="16596" y="280947"/>
                  </a:lnTo>
                  <a:lnTo>
                    <a:pt x="27201" y="287714"/>
                  </a:lnTo>
                  <a:lnTo>
                    <a:pt x="32807" y="289519"/>
                  </a:lnTo>
                  <a:lnTo>
                    <a:pt x="37537" y="289730"/>
                  </a:lnTo>
                  <a:lnTo>
                    <a:pt x="45438" y="287319"/>
                  </a:lnTo>
                  <a:lnTo>
                    <a:pt x="52257" y="280294"/>
                  </a:lnTo>
                  <a:lnTo>
                    <a:pt x="61674" y="262537"/>
                  </a:lnTo>
                  <a:lnTo>
                    <a:pt x="66749" y="245798"/>
                  </a:lnTo>
                  <a:lnTo>
                    <a:pt x="70007" y="208005"/>
                  </a:lnTo>
                  <a:lnTo>
                    <a:pt x="70651" y="185584"/>
                  </a:lnTo>
                  <a:lnTo>
                    <a:pt x="68093" y="178193"/>
                  </a:lnTo>
                  <a:lnTo>
                    <a:pt x="66022" y="174833"/>
                  </a:lnTo>
                  <a:lnTo>
                    <a:pt x="64640" y="173585"/>
                  </a:lnTo>
                  <a:lnTo>
                    <a:pt x="63720" y="173745"/>
                  </a:lnTo>
                  <a:lnTo>
                    <a:pt x="63106" y="174844"/>
                  </a:lnTo>
                  <a:lnTo>
                    <a:pt x="62244" y="185872"/>
                  </a:lnTo>
                  <a:lnTo>
                    <a:pt x="69600" y="221915"/>
                  </a:lnTo>
                  <a:lnTo>
                    <a:pt x="79932" y="237522"/>
                  </a:lnTo>
                  <a:lnTo>
                    <a:pt x="95561" y="249974"/>
                  </a:lnTo>
                  <a:lnTo>
                    <a:pt x="106945" y="254105"/>
                  </a:lnTo>
                  <a:lnTo>
                    <a:pt x="125682" y="256757"/>
                  </a:lnTo>
                  <a:lnTo>
                    <a:pt x="128227" y="254990"/>
                  </a:lnTo>
                  <a:lnTo>
                    <a:pt x="131055" y="247735"/>
                  </a:lnTo>
                  <a:lnTo>
                    <a:pt x="133019" y="207066"/>
                  </a:lnTo>
                  <a:lnTo>
                    <a:pt x="128517" y="171177"/>
                  </a:lnTo>
                  <a:lnTo>
                    <a:pt x="120870" y="132751"/>
                  </a:lnTo>
                  <a:lnTo>
                    <a:pt x="107580" y="94687"/>
                  </a:lnTo>
                  <a:lnTo>
                    <a:pt x="93621" y="51079"/>
                  </a:lnTo>
                  <a:lnTo>
                    <a:pt x="69293" y="10230"/>
                  </a:lnTo>
                  <a:lnTo>
                    <a:pt x="62855" y="0"/>
                  </a:lnTo>
                  <a:lnTo>
                    <a:pt x="84296" y="38116"/>
                  </a:lnTo>
                  <a:lnTo>
                    <a:pt x="101043" y="75796"/>
                  </a:lnTo>
                  <a:lnTo>
                    <a:pt x="118573" y="115404"/>
                  </a:lnTo>
                  <a:lnTo>
                    <a:pt x="139628" y="153365"/>
                  </a:lnTo>
                  <a:lnTo>
                    <a:pt x="153636" y="193753"/>
                  </a:lnTo>
                  <a:lnTo>
                    <a:pt x="168877" y="230256"/>
                  </a:lnTo>
                  <a:lnTo>
                    <a:pt x="156593" y="193302"/>
                  </a:lnTo>
                  <a:lnTo>
                    <a:pt x="144821" y="152689"/>
                  </a:lnTo>
                  <a:lnTo>
                    <a:pt x="142585" y="114672"/>
                  </a:lnTo>
                  <a:lnTo>
                    <a:pt x="142397" y="101036"/>
                  </a:lnTo>
                  <a:lnTo>
                    <a:pt x="151772" y="77462"/>
                  </a:lnTo>
                  <a:lnTo>
                    <a:pt x="159048" y="68293"/>
                  </a:lnTo>
                  <a:lnTo>
                    <a:pt x="162377" y="65847"/>
                  </a:lnTo>
                  <a:lnTo>
                    <a:pt x="181284" y="62406"/>
                  </a:lnTo>
                  <a:lnTo>
                    <a:pt x="194654" y="66892"/>
                  </a:lnTo>
                  <a:lnTo>
                    <a:pt x="219406" y="85942"/>
                  </a:lnTo>
                  <a:lnTo>
                    <a:pt x="232687" y="107716"/>
                  </a:lnTo>
                  <a:lnTo>
                    <a:pt x="238166" y="137760"/>
                  </a:lnTo>
                  <a:lnTo>
                    <a:pt x="234155" y="157599"/>
                  </a:lnTo>
                  <a:lnTo>
                    <a:pt x="220153" y="189849"/>
                  </a:lnTo>
                  <a:lnTo>
                    <a:pt x="211267" y="200263"/>
                  </a:lnTo>
                  <a:lnTo>
                    <a:pt x="189394" y="215033"/>
                  </a:lnTo>
                  <a:lnTo>
                    <a:pt x="183600" y="216260"/>
                  </a:lnTo>
                  <a:lnTo>
                    <a:pt x="171871" y="214978"/>
                  </a:lnTo>
                  <a:lnTo>
                    <a:pt x="167949" y="213247"/>
                  </a:lnTo>
                  <a:lnTo>
                    <a:pt x="160106" y="203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953"/>
            <p:cNvSpPr/>
            <p:nvPr/>
          </p:nvSpPr>
          <p:spPr>
            <a:xfrm>
              <a:off x="8143875" y="2586811"/>
              <a:ext cx="151806" cy="144984"/>
            </a:xfrm>
            <a:custGeom>
              <a:avLst/>
              <a:gdLst/>
              <a:ahLst/>
              <a:cxnLst/>
              <a:rect l="0" t="0" r="0" b="0"/>
              <a:pathLst>
                <a:path w="151806" h="144984">
                  <a:moveTo>
                    <a:pt x="0" y="109955"/>
                  </a:moveTo>
                  <a:lnTo>
                    <a:pt x="12429" y="97526"/>
                  </a:lnTo>
                  <a:lnTo>
                    <a:pt x="29811" y="55285"/>
                  </a:lnTo>
                  <a:lnTo>
                    <a:pt x="33968" y="34005"/>
                  </a:lnTo>
                  <a:lnTo>
                    <a:pt x="32294" y="21298"/>
                  </a:lnTo>
                  <a:lnTo>
                    <a:pt x="27877" y="1712"/>
                  </a:lnTo>
                  <a:lnTo>
                    <a:pt x="26522" y="90"/>
                  </a:lnTo>
                  <a:lnTo>
                    <a:pt x="24626" y="0"/>
                  </a:lnTo>
                  <a:lnTo>
                    <a:pt x="22371" y="933"/>
                  </a:lnTo>
                  <a:lnTo>
                    <a:pt x="14456" y="11727"/>
                  </a:lnTo>
                  <a:lnTo>
                    <a:pt x="3884" y="40281"/>
                  </a:lnTo>
                  <a:lnTo>
                    <a:pt x="2143" y="65829"/>
                  </a:lnTo>
                  <a:lnTo>
                    <a:pt x="9941" y="98482"/>
                  </a:lnTo>
                  <a:lnTo>
                    <a:pt x="16325" y="111801"/>
                  </a:lnTo>
                  <a:lnTo>
                    <a:pt x="25777" y="124335"/>
                  </a:lnTo>
                  <a:lnTo>
                    <a:pt x="46994" y="137808"/>
                  </a:lnTo>
                  <a:lnTo>
                    <a:pt x="62652" y="143343"/>
                  </a:lnTo>
                  <a:lnTo>
                    <a:pt x="78315" y="144983"/>
                  </a:lnTo>
                  <a:lnTo>
                    <a:pt x="100265" y="135988"/>
                  </a:lnTo>
                  <a:lnTo>
                    <a:pt x="120879" y="120755"/>
                  </a:lnTo>
                  <a:lnTo>
                    <a:pt x="130784" y="101525"/>
                  </a:lnTo>
                  <a:lnTo>
                    <a:pt x="145227" y="62980"/>
                  </a:lnTo>
                  <a:lnTo>
                    <a:pt x="151805" y="2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954"/>
            <p:cNvSpPr/>
            <p:nvPr/>
          </p:nvSpPr>
          <p:spPr>
            <a:xfrm>
              <a:off x="8224242" y="2402086"/>
              <a:ext cx="111177" cy="262530"/>
            </a:xfrm>
            <a:custGeom>
              <a:avLst/>
              <a:gdLst/>
              <a:ahLst/>
              <a:cxnLst/>
              <a:rect l="0" t="0" r="0" b="0"/>
              <a:pathLst>
                <a:path w="111177" h="262530">
                  <a:moveTo>
                    <a:pt x="0" y="0"/>
                  </a:moveTo>
                  <a:lnTo>
                    <a:pt x="12429" y="37287"/>
                  </a:lnTo>
                  <a:lnTo>
                    <a:pt x="29812" y="81746"/>
                  </a:lnTo>
                  <a:lnTo>
                    <a:pt x="51723" y="125197"/>
                  </a:lnTo>
                  <a:lnTo>
                    <a:pt x="65119" y="160770"/>
                  </a:lnTo>
                  <a:lnTo>
                    <a:pt x="82463" y="201605"/>
                  </a:lnTo>
                  <a:lnTo>
                    <a:pt x="95825" y="242493"/>
                  </a:lnTo>
                  <a:lnTo>
                    <a:pt x="111176" y="262529"/>
                  </a:lnTo>
                  <a:lnTo>
                    <a:pt x="107156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SMARTInkShape-955"/>
          <p:cNvSpPr/>
          <p:nvPr/>
        </p:nvSpPr>
        <p:spPr>
          <a:xfrm>
            <a:off x="7134820" y="3053998"/>
            <a:ext cx="347469" cy="232128"/>
          </a:xfrm>
          <a:custGeom>
            <a:avLst/>
            <a:gdLst/>
            <a:ahLst/>
            <a:cxnLst/>
            <a:rect l="0" t="0" r="0" b="0"/>
            <a:pathLst>
              <a:path w="347469" h="232128">
                <a:moveTo>
                  <a:pt x="0" y="232127"/>
                </a:moveTo>
                <a:lnTo>
                  <a:pt x="4741" y="232127"/>
                </a:lnTo>
                <a:lnTo>
                  <a:pt x="9714" y="229481"/>
                </a:lnTo>
                <a:lnTo>
                  <a:pt x="17216" y="224998"/>
                </a:lnTo>
                <a:lnTo>
                  <a:pt x="54670" y="206396"/>
                </a:lnTo>
                <a:lnTo>
                  <a:pt x="95725" y="180942"/>
                </a:lnTo>
                <a:lnTo>
                  <a:pt x="133800" y="156852"/>
                </a:lnTo>
                <a:lnTo>
                  <a:pt x="173989" y="123059"/>
                </a:lnTo>
                <a:lnTo>
                  <a:pt x="217937" y="85374"/>
                </a:lnTo>
                <a:lnTo>
                  <a:pt x="251080" y="51470"/>
                </a:lnTo>
                <a:lnTo>
                  <a:pt x="255459" y="43356"/>
                </a:lnTo>
                <a:lnTo>
                  <a:pt x="257923" y="33209"/>
                </a:lnTo>
                <a:lnTo>
                  <a:pt x="257277" y="30062"/>
                </a:lnTo>
                <a:lnTo>
                  <a:pt x="253913" y="23919"/>
                </a:lnTo>
                <a:lnTo>
                  <a:pt x="251628" y="21884"/>
                </a:lnTo>
                <a:lnTo>
                  <a:pt x="246441" y="19623"/>
                </a:lnTo>
                <a:lnTo>
                  <a:pt x="216713" y="17973"/>
                </a:lnTo>
                <a:lnTo>
                  <a:pt x="172304" y="26381"/>
                </a:lnTo>
                <a:lnTo>
                  <a:pt x="169895" y="26712"/>
                </a:lnTo>
                <a:lnTo>
                  <a:pt x="198836" y="24094"/>
                </a:lnTo>
                <a:lnTo>
                  <a:pt x="241416" y="11513"/>
                </a:lnTo>
                <a:lnTo>
                  <a:pt x="281051" y="1673"/>
                </a:lnTo>
                <a:lnTo>
                  <a:pt x="323081" y="106"/>
                </a:lnTo>
                <a:lnTo>
                  <a:pt x="339256" y="0"/>
                </a:lnTo>
                <a:lnTo>
                  <a:pt x="342256" y="977"/>
                </a:lnTo>
                <a:lnTo>
                  <a:pt x="344257" y="2621"/>
                </a:lnTo>
                <a:lnTo>
                  <a:pt x="345591" y="4709"/>
                </a:lnTo>
                <a:lnTo>
                  <a:pt x="347468" y="17128"/>
                </a:lnTo>
                <a:lnTo>
                  <a:pt x="343283" y="33376"/>
                </a:lnTo>
                <a:lnTo>
                  <a:pt x="322610" y="77982"/>
                </a:lnTo>
                <a:lnTo>
                  <a:pt x="321976" y="79282"/>
                </a:lnTo>
                <a:lnTo>
                  <a:pt x="321619" y="84755"/>
                </a:lnTo>
                <a:lnTo>
                  <a:pt x="322561" y="86254"/>
                </a:lnTo>
                <a:lnTo>
                  <a:pt x="330399" y="892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7" name="SMARTInkShape-Group139"/>
          <p:cNvGrpSpPr/>
          <p:nvPr/>
        </p:nvGrpSpPr>
        <p:grpSpPr>
          <a:xfrm>
            <a:off x="7510909" y="1519417"/>
            <a:ext cx="264446" cy="293294"/>
            <a:chOff x="7510909" y="1519417"/>
            <a:chExt cx="264446" cy="293294"/>
          </a:xfrm>
        </p:grpSpPr>
        <p:sp>
          <p:nvSpPr>
            <p:cNvPr id="425" name="SMARTInkShape-956"/>
            <p:cNvSpPr/>
            <p:nvPr/>
          </p:nvSpPr>
          <p:spPr>
            <a:xfrm>
              <a:off x="7510909" y="1581076"/>
              <a:ext cx="222173" cy="231635"/>
            </a:xfrm>
            <a:custGeom>
              <a:avLst/>
              <a:gdLst/>
              <a:ahLst/>
              <a:cxnLst/>
              <a:rect l="0" t="0" r="0" b="0"/>
              <a:pathLst>
                <a:path w="222173" h="231635">
                  <a:moveTo>
                    <a:pt x="132904" y="44127"/>
                  </a:moveTo>
                  <a:lnTo>
                    <a:pt x="94518" y="8388"/>
                  </a:lnTo>
                  <a:lnTo>
                    <a:pt x="81181" y="2118"/>
                  </a:lnTo>
                  <a:lnTo>
                    <a:pt x="63046" y="0"/>
                  </a:lnTo>
                  <a:lnTo>
                    <a:pt x="51915" y="5002"/>
                  </a:lnTo>
                  <a:lnTo>
                    <a:pt x="10828" y="33785"/>
                  </a:lnTo>
                  <a:lnTo>
                    <a:pt x="4234" y="42177"/>
                  </a:lnTo>
                  <a:lnTo>
                    <a:pt x="1303" y="50205"/>
                  </a:lnTo>
                  <a:lnTo>
                    <a:pt x="0" y="60389"/>
                  </a:lnTo>
                  <a:lnTo>
                    <a:pt x="4007" y="77278"/>
                  </a:lnTo>
                  <a:lnTo>
                    <a:pt x="21379" y="100762"/>
                  </a:lnTo>
                  <a:lnTo>
                    <a:pt x="62781" y="136408"/>
                  </a:lnTo>
                  <a:lnTo>
                    <a:pt x="106288" y="166167"/>
                  </a:lnTo>
                  <a:lnTo>
                    <a:pt x="150226" y="189456"/>
                  </a:lnTo>
                  <a:lnTo>
                    <a:pt x="191408" y="212533"/>
                  </a:lnTo>
                  <a:lnTo>
                    <a:pt x="222172" y="231634"/>
                  </a:lnTo>
                  <a:lnTo>
                    <a:pt x="213271" y="21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957"/>
            <p:cNvSpPr/>
            <p:nvPr/>
          </p:nvSpPr>
          <p:spPr>
            <a:xfrm>
              <a:off x="7634994" y="1519417"/>
              <a:ext cx="140361" cy="257592"/>
            </a:xfrm>
            <a:custGeom>
              <a:avLst/>
              <a:gdLst/>
              <a:ahLst/>
              <a:cxnLst/>
              <a:rect l="0" t="0" r="0" b="0"/>
              <a:pathLst>
                <a:path w="140361" h="257592">
                  <a:moveTo>
                    <a:pt x="17748" y="132575"/>
                  </a:moveTo>
                  <a:lnTo>
                    <a:pt x="13007" y="127835"/>
                  </a:lnTo>
                  <a:lnTo>
                    <a:pt x="10680" y="122861"/>
                  </a:lnTo>
                  <a:lnTo>
                    <a:pt x="8071" y="108660"/>
                  </a:lnTo>
                  <a:lnTo>
                    <a:pt x="1799" y="96836"/>
                  </a:lnTo>
                  <a:lnTo>
                    <a:pt x="0" y="60643"/>
                  </a:lnTo>
                  <a:lnTo>
                    <a:pt x="7040" y="39616"/>
                  </a:lnTo>
                  <a:lnTo>
                    <a:pt x="17985" y="19000"/>
                  </a:lnTo>
                  <a:lnTo>
                    <a:pt x="24799" y="11652"/>
                  </a:lnTo>
                  <a:lnTo>
                    <a:pt x="34442" y="5079"/>
                  </a:lnTo>
                  <a:lnTo>
                    <a:pt x="55768" y="541"/>
                  </a:lnTo>
                  <a:lnTo>
                    <a:pt x="83504" y="0"/>
                  </a:lnTo>
                  <a:lnTo>
                    <a:pt x="99559" y="3538"/>
                  </a:lnTo>
                  <a:lnTo>
                    <a:pt x="113970" y="13710"/>
                  </a:lnTo>
                  <a:lnTo>
                    <a:pt x="134651" y="39753"/>
                  </a:lnTo>
                  <a:lnTo>
                    <a:pt x="140360" y="62739"/>
                  </a:lnTo>
                  <a:lnTo>
                    <a:pt x="135380" y="103351"/>
                  </a:lnTo>
                  <a:lnTo>
                    <a:pt x="133045" y="142360"/>
                  </a:lnTo>
                  <a:lnTo>
                    <a:pt x="126807" y="180038"/>
                  </a:lnTo>
                  <a:lnTo>
                    <a:pt x="122822" y="208485"/>
                  </a:lnTo>
                  <a:lnTo>
                    <a:pt x="113930" y="245624"/>
                  </a:lnTo>
                  <a:lnTo>
                    <a:pt x="107045" y="257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140"/>
          <p:cNvGrpSpPr/>
          <p:nvPr/>
        </p:nvGrpSpPr>
        <p:grpSpPr>
          <a:xfrm>
            <a:off x="5857875" y="1821656"/>
            <a:ext cx="1649802" cy="776884"/>
            <a:chOff x="5857875" y="1821656"/>
            <a:chExt cx="1649802" cy="776884"/>
          </a:xfrm>
        </p:grpSpPr>
        <p:sp>
          <p:nvSpPr>
            <p:cNvPr id="428" name="SMARTInkShape-958"/>
            <p:cNvSpPr/>
            <p:nvPr/>
          </p:nvSpPr>
          <p:spPr>
            <a:xfrm>
              <a:off x="6581180" y="2130561"/>
              <a:ext cx="205384" cy="140700"/>
            </a:xfrm>
            <a:custGeom>
              <a:avLst/>
              <a:gdLst/>
              <a:ahLst/>
              <a:cxnLst/>
              <a:rect l="0" t="0" r="0" b="0"/>
              <a:pathLst>
                <a:path w="205384" h="140700">
                  <a:moveTo>
                    <a:pt x="0" y="75072"/>
                  </a:moveTo>
                  <a:lnTo>
                    <a:pt x="20117" y="87501"/>
                  </a:lnTo>
                  <a:lnTo>
                    <a:pt x="24325" y="88319"/>
                  </a:lnTo>
                  <a:lnTo>
                    <a:pt x="46320" y="84766"/>
                  </a:lnTo>
                  <a:lnTo>
                    <a:pt x="76486" y="65857"/>
                  </a:lnTo>
                  <a:lnTo>
                    <a:pt x="92154" y="41508"/>
                  </a:lnTo>
                  <a:lnTo>
                    <a:pt x="97027" y="19347"/>
                  </a:lnTo>
                  <a:lnTo>
                    <a:pt x="97693" y="11279"/>
                  </a:lnTo>
                  <a:lnTo>
                    <a:pt x="95343" y="4386"/>
                  </a:lnTo>
                  <a:lnTo>
                    <a:pt x="93327" y="1159"/>
                  </a:lnTo>
                  <a:lnTo>
                    <a:pt x="90992" y="0"/>
                  </a:lnTo>
                  <a:lnTo>
                    <a:pt x="88442" y="219"/>
                  </a:lnTo>
                  <a:lnTo>
                    <a:pt x="82964" y="3109"/>
                  </a:lnTo>
                  <a:lnTo>
                    <a:pt x="73309" y="12298"/>
                  </a:lnTo>
                  <a:lnTo>
                    <a:pt x="58064" y="35773"/>
                  </a:lnTo>
                  <a:lnTo>
                    <a:pt x="54906" y="49868"/>
                  </a:lnTo>
                  <a:lnTo>
                    <a:pt x="54745" y="85386"/>
                  </a:lnTo>
                  <a:lnTo>
                    <a:pt x="60759" y="108224"/>
                  </a:lnTo>
                  <a:lnTo>
                    <a:pt x="79316" y="127687"/>
                  </a:lnTo>
                  <a:lnTo>
                    <a:pt x="100561" y="139389"/>
                  </a:lnTo>
                  <a:lnTo>
                    <a:pt x="117124" y="140699"/>
                  </a:lnTo>
                  <a:lnTo>
                    <a:pt x="158265" y="135208"/>
                  </a:lnTo>
                  <a:lnTo>
                    <a:pt x="168018" y="133022"/>
                  </a:lnTo>
                  <a:lnTo>
                    <a:pt x="205383" y="101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959"/>
            <p:cNvSpPr/>
            <p:nvPr/>
          </p:nvSpPr>
          <p:spPr>
            <a:xfrm>
              <a:off x="6788851" y="2022299"/>
              <a:ext cx="165270" cy="181485"/>
            </a:xfrm>
            <a:custGeom>
              <a:avLst/>
              <a:gdLst/>
              <a:ahLst/>
              <a:cxnLst/>
              <a:rect l="0" t="0" r="0" b="0"/>
              <a:pathLst>
                <a:path w="165270" h="181485">
                  <a:moveTo>
                    <a:pt x="87008" y="4740"/>
                  </a:moveTo>
                  <a:lnTo>
                    <a:pt x="72788" y="0"/>
                  </a:lnTo>
                  <a:lnTo>
                    <a:pt x="66613" y="588"/>
                  </a:lnTo>
                  <a:lnTo>
                    <a:pt x="36465" y="16296"/>
                  </a:lnTo>
                  <a:lnTo>
                    <a:pt x="18564" y="30213"/>
                  </a:lnTo>
                  <a:lnTo>
                    <a:pt x="5434" y="46904"/>
                  </a:lnTo>
                  <a:lnTo>
                    <a:pt x="0" y="59677"/>
                  </a:lnTo>
                  <a:lnTo>
                    <a:pt x="229" y="63193"/>
                  </a:lnTo>
                  <a:lnTo>
                    <a:pt x="3130" y="69745"/>
                  </a:lnTo>
                  <a:lnTo>
                    <a:pt x="15081" y="79012"/>
                  </a:lnTo>
                  <a:lnTo>
                    <a:pt x="59469" y="86951"/>
                  </a:lnTo>
                  <a:lnTo>
                    <a:pt x="100530" y="92637"/>
                  </a:lnTo>
                  <a:lnTo>
                    <a:pt x="137746" y="100889"/>
                  </a:lnTo>
                  <a:lnTo>
                    <a:pt x="156709" y="112074"/>
                  </a:lnTo>
                  <a:lnTo>
                    <a:pt x="162635" y="117928"/>
                  </a:lnTo>
                  <a:lnTo>
                    <a:pt x="165269" y="123838"/>
                  </a:lnTo>
                  <a:lnTo>
                    <a:pt x="163987" y="127795"/>
                  </a:lnTo>
                  <a:lnTo>
                    <a:pt x="157271" y="137483"/>
                  </a:lnTo>
                  <a:lnTo>
                    <a:pt x="150317" y="143112"/>
                  </a:lnTo>
                  <a:lnTo>
                    <a:pt x="112300" y="164001"/>
                  </a:lnTo>
                  <a:lnTo>
                    <a:pt x="69944" y="179171"/>
                  </a:lnTo>
                  <a:lnTo>
                    <a:pt x="55942" y="181484"/>
                  </a:lnTo>
                  <a:lnTo>
                    <a:pt x="45750" y="179866"/>
                  </a:lnTo>
                  <a:lnTo>
                    <a:pt x="41644" y="178045"/>
                  </a:lnTo>
                  <a:lnTo>
                    <a:pt x="38906" y="173855"/>
                  </a:lnTo>
                  <a:lnTo>
                    <a:pt x="33430" y="1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960"/>
            <p:cNvSpPr/>
            <p:nvPr/>
          </p:nvSpPr>
          <p:spPr>
            <a:xfrm>
              <a:off x="6974086" y="2018109"/>
              <a:ext cx="89298" cy="121770"/>
            </a:xfrm>
            <a:custGeom>
              <a:avLst/>
              <a:gdLst/>
              <a:ahLst/>
              <a:cxnLst/>
              <a:rect l="0" t="0" r="0" b="0"/>
              <a:pathLst>
                <a:path w="89298" h="121770">
                  <a:moveTo>
                    <a:pt x="0" y="0"/>
                  </a:moveTo>
                  <a:lnTo>
                    <a:pt x="9481" y="4741"/>
                  </a:lnTo>
                  <a:lnTo>
                    <a:pt x="41982" y="45849"/>
                  </a:lnTo>
                  <a:lnTo>
                    <a:pt x="74267" y="89038"/>
                  </a:lnTo>
                  <a:lnTo>
                    <a:pt x="84403" y="103332"/>
                  </a:lnTo>
                  <a:lnTo>
                    <a:pt x="88652" y="121769"/>
                  </a:lnTo>
                  <a:lnTo>
                    <a:pt x="89297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961"/>
            <p:cNvSpPr/>
            <p:nvPr/>
          </p:nvSpPr>
          <p:spPr>
            <a:xfrm>
              <a:off x="6921749" y="1910953"/>
              <a:ext cx="34479" cy="17861"/>
            </a:xfrm>
            <a:custGeom>
              <a:avLst/>
              <a:gdLst/>
              <a:ahLst/>
              <a:cxnLst/>
              <a:rect l="0" t="0" r="0" b="0"/>
              <a:pathLst>
                <a:path w="34479" h="17861">
                  <a:moveTo>
                    <a:pt x="7689" y="17860"/>
                  </a:moveTo>
                  <a:lnTo>
                    <a:pt x="0" y="10171"/>
                  </a:lnTo>
                  <a:lnTo>
                    <a:pt x="8608" y="4557"/>
                  </a:lnTo>
                  <a:lnTo>
                    <a:pt x="34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962"/>
            <p:cNvSpPr/>
            <p:nvPr/>
          </p:nvSpPr>
          <p:spPr>
            <a:xfrm>
              <a:off x="5857875" y="2473523"/>
              <a:ext cx="232173" cy="125017"/>
            </a:xfrm>
            <a:custGeom>
              <a:avLst/>
              <a:gdLst/>
              <a:ahLst/>
              <a:cxnLst/>
              <a:rect l="0" t="0" r="0" b="0"/>
              <a:pathLst>
                <a:path w="232173" h="125017">
                  <a:moveTo>
                    <a:pt x="0" y="125016"/>
                  </a:moveTo>
                  <a:lnTo>
                    <a:pt x="0" y="115535"/>
                  </a:lnTo>
                  <a:lnTo>
                    <a:pt x="992" y="112742"/>
                  </a:lnTo>
                  <a:lnTo>
                    <a:pt x="2646" y="110880"/>
                  </a:lnTo>
                  <a:lnTo>
                    <a:pt x="44950" y="86516"/>
                  </a:lnTo>
                  <a:lnTo>
                    <a:pt x="57681" y="77147"/>
                  </a:lnTo>
                  <a:lnTo>
                    <a:pt x="84817" y="65694"/>
                  </a:lnTo>
                  <a:lnTo>
                    <a:pt x="95242" y="61940"/>
                  </a:lnTo>
                  <a:lnTo>
                    <a:pt x="138253" y="38307"/>
                  </a:lnTo>
                  <a:lnTo>
                    <a:pt x="174740" y="22487"/>
                  </a:lnTo>
                  <a:lnTo>
                    <a:pt x="187796" y="18924"/>
                  </a:lnTo>
                  <a:lnTo>
                    <a:pt x="201715" y="12332"/>
                  </a:lnTo>
                  <a:lnTo>
                    <a:pt x="216974" y="8946"/>
                  </a:lnTo>
                  <a:lnTo>
                    <a:pt x="2321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963"/>
            <p:cNvSpPr/>
            <p:nvPr/>
          </p:nvSpPr>
          <p:spPr>
            <a:xfrm>
              <a:off x="6000750" y="2411534"/>
              <a:ext cx="142177" cy="160715"/>
            </a:xfrm>
            <a:custGeom>
              <a:avLst/>
              <a:gdLst/>
              <a:ahLst/>
              <a:cxnLst/>
              <a:rect l="0" t="0" r="0" b="0"/>
              <a:pathLst>
                <a:path w="142177" h="160715">
                  <a:moveTo>
                    <a:pt x="0" y="35200"/>
                  </a:moveTo>
                  <a:lnTo>
                    <a:pt x="38829" y="17109"/>
                  </a:lnTo>
                  <a:lnTo>
                    <a:pt x="76792" y="5389"/>
                  </a:lnTo>
                  <a:lnTo>
                    <a:pt x="121203" y="0"/>
                  </a:lnTo>
                  <a:lnTo>
                    <a:pt x="130928" y="2358"/>
                  </a:lnTo>
                  <a:lnTo>
                    <a:pt x="134910" y="4376"/>
                  </a:lnTo>
                  <a:lnTo>
                    <a:pt x="137565" y="6713"/>
                  </a:lnTo>
                  <a:lnTo>
                    <a:pt x="140515" y="11956"/>
                  </a:lnTo>
                  <a:lnTo>
                    <a:pt x="142176" y="25226"/>
                  </a:lnTo>
                  <a:lnTo>
                    <a:pt x="128647" y="67450"/>
                  </a:lnTo>
                  <a:lnTo>
                    <a:pt x="118365" y="107357"/>
                  </a:lnTo>
                  <a:lnTo>
                    <a:pt x="108827" y="141900"/>
                  </a:lnTo>
                  <a:lnTo>
                    <a:pt x="110545" y="152406"/>
                  </a:lnTo>
                  <a:lnTo>
                    <a:pt x="113623" y="160714"/>
                  </a:lnTo>
                  <a:lnTo>
                    <a:pt x="116086" y="16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964"/>
            <p:cNvSpPr/>
            <p:nvPr/>
          </p:nvSpPr>
          <p:spPr>
            <a:xfrm>
              <a:off x="6216959" y="2294930"/>
              <a:ext cx="113343" cy="169339"/>
            </a:xfrm>
            <a:custGeom>
              <a:avLst/>
              <a:gdLst/>
              <a:ahLst/>
              <a:cxnLst/>
              <a:rect l="0" t="0" r="0" b="0"/>
              <a:pathLst>
                <a:path w="113343" h="169339">
                  <a:moveTo>
                    <a:pt x="15963" y="0"/>
                  </a:moveTo>
                  <a:lnTo>
                    <a:pt x="15963" y="44586"/>
                  </a:lnTo>
                  <a:lnTo>
                    <a:pt x="15963" y="85095"/>
                  </a:lnTo>
                  <a:lnTo>
                    <a:pt x="23092" y="123193"/>
                  </a:lnTo>
                  <a:lnTo>
                    <a:pt x="32186" y="144430"/>
                  </a:lnTo>
                  <a:lnTo>
                    <a:pt x="46016" y="161305"/>
                  </a:lnTo>
                  <a:lnTo>
                    <a:pt x="53463" y="165948"/>
                  </a:lnTo>
                  <a:lnTo>
                    <a:pt x="73458" y="168930"/>
                  </a:lnTo>
                  <a:lnTo>
                    <a:pt x="84841" y="169338"/>
                  </a:lnTo>
                  <a:lnTo>
                    <a:pt x="89663" y="167462"/>
                  </a:lnTo>
                  <a:lnTo>
                    <a:pt x="97666" y="160086"/>
                  </a:lnTo>
                  <a:lnTo>
                    <a:pt x="107750" y="140037"/>
                  </a:lnTo>
                  <a:lnTo>
                    <a:pt x="113342" y="97852"/>
                  </a:lnTo>
                  <a:lnTo>
                    <a:pt x="109282" y="57693"/>
                  </a:lnTo>
                  <a:lnTo>
                    <a:pt x="101755" y="40193"/>
                  </a:lnTo>
                  <a:lnTo>
                    <a:pt x="91796" y="26793"/>
                  </a:lnTo>
                  <a:lnTo>
                    <a:pt x="74042" y="13671"/>
                  </a:lnTo>
                  <a:lnTo>
                    <a:pt x="47169" y="2994"/>
                  </a:lnTo>
                  <a:lnTo>
                    <a:pt x="26978" y="591"/>
                  </a:lnTo>
                  <a:lnTo>
                    <a:pt x="18213" y="2908"/>
                  </a:lnTo>
                  <a:lnTo>
                    <a:pt x="14485" y="4915"/>
                  </a:lnTo>
                  <a:lnTo>
                    <a:pt x="7700" y="15083"/>
                  </a:lnTo>
                  <a:lnTo>
                    <a:pt x="947" y="34896"/>
                  </a:lnTo>
                  <a:lnTo>
                    <a:pt x="0" y="41123"/>
                  </a:lnTo>
                  <a:lnTo>
                    <a:pt x="1351" y="47259"/>
                  </a:lnTo>
                  <a:lnTo>
                    <a:pt x="15963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965"/>
            <p:cNvSpPr/>
            <p:nvPr/>
          </p:nvSpPr>
          <p:spPr>
            <a:xfrm>
              <a:off x="6304359" y="2071688"/>
              <a:ext cx="261802" cy="303060"/>
            </a:xfrm>
            <a:custGeom>
              <a:avLst/>
              <a:gdLst/>
              <a:ahLst/>
              <a:cxnLst/>
              <a:rect l="0" t="0" r="0" b="0"/>
              <a:pathLst>
                <a:path w="261802" h="303060">
                  <a:moveTo>
                    <a:pt x="0" y="0"/>
                  </a:moveTo>
                  <a:lnTo>
                    <a:pt x="18092" y="43251"/>
                  </a:lnTo>
                  <a:lnTo>
                    <a:pt x="29504" y="62093"/>
                  </a:lnTo>
                  <a:lnTo>
                    <a:pt x="45453" y="88182"/>
                  </a:lnTo>
                  <a:lnTo>
                    <a:pt x="68620" y="127220"/>
                  </a:lnTo>
                  <a:lnTo>
                    <a:pt x="88535" y="167308"/>
                  </a:lnTo>
                  <a:lnTo>
                    <a:pt x="105793" y="202492"/>
                  </a:lnTo>
                  <a:lnTo>
                    <a:pt x="127319" y="240530"/>
                  </a:lnTo>
                  <a:lnTo>
                    <a:pt x="144523" y="284148"/>
                  </a:lnTo>
                  <a:lnTo>
                    <a:pt x="148569" y="290991"/>
                  </a:lnTo>
                  <a:lnTo>
                    <a:pt x="151679" y="303059"/>
                  </a:lnTo>
                  <a:lnTo>
                    <a:pt x="139365" y="269222"/>
                  </a:lnTo>
                  <a:lnTo>
                    <a:pt x="135016" y="232435"/>
                  </a:lnTo>
                  <a:lnTo>
                    <a:pt x="136803" y="196505"/>
                  </a:lnTo>
                  <a:lnTo>
                    <a:pt x="144060" y="165077"/>
                  </a:lnTo>
                  <a:lnTo>
                    <a:pt x="156897" y="149343"/>
                  </a:lnTo>
                  <a:lnTo>
                    <a:pt x="174260" y="137956"/>
                  </a:lnTo>
                  <a:lnTo>
                    <a:pt x="189566" y="131428"/>
                  </a:lnTo>
                  <a:lnTo>
                    <a:pt x="203645" y="130511"/>
                  </a:lnTo>
                  <a:lnTo>
                    <a:pt x="210177" y="131656"/>
                  </a:lnTo>
                  <a:lnTo>
                    <a:pt x="222728" y="138219"/>
                  </a:lnTo>
                  <a:lnTo>
                    <a:pt x="251949" y="159129"/>
                  </a:lnTo>
                  <a:lnTo>
                    <a:pt x="260144" y="172919"/>
                  </a:lnTo>
                  <a:lnTo>
                    <a:pt x="261801" y="188970"/>
                  </a:lnTo>
                  <a:lnTo>
                    <a:pt x="258239" y="207017"/>
                  </a:lnTo>
                  <a:lnTo>
                    <a:pt x="245077" y="237507"/>
                  </a:lnTo>
                  <a:lnTo>
                    <a:pt x="211163" y="279219"/>
                  </a:lnTo>
                  <a:lnTo>
                    <a:pt x="193425" y="295500"/>
                  </a:lnTo>
                  <a:lnTo>
                    <a:pt x="181548" y="300005"/>
                  </a:lnTo>
                  <a:lnTo>
                    <a:pt x="163704" y="302541"/>
                  </a:lnTo>
                  <a:lnTo>
                    <a:pt x="158746" y="300913"/>
                  </a:lnTo>
                  <a:lnTo>
                    <a:pt x="14287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966"/>
            <p:cNvSpPr/>
            <p:nvPr/>
          </p:nvSpPr>
          <p:spPr>
            <a:xfrm>
              <a:off x="7286625" y="1848445"/>
              <a:ext cx="221052" cy="348061"/>
            </a:xfrm>
            <a:custGeom>
              <a:avLst/>
              <a:gdLst/>
              <a:ahLst/>
              <a:cxnLst/>
              <a:rect l="0" t="0" r="0" b="0"/>
              <a:pathLst>
                <a:path w="221052" h="348061">
                  <a:moveTo>
                    <a:pt x="0" y="0"/>
                  </a:moveTo>
                  <a:lnTo>
                    <a:pt x="0" y="4741"/>
                  </a:lnTo>
                  <a:lnTo>
                    <a:pt x="8121" y="23353"/>
                  </a:lnTo>
                  <a:lnTo>
                    <a:pt x="33420" y="67972"/>
                  </a:lnTo>
                  <a:lnTo>
                    <a:pt x="50802" y="92459"/>
                  </a:lnTo>
                  <a:lnTo>
                    <a:pt x="73261" y="107542"/>
                  </a:lnTo>
                  <a:lnTo>
                    <a:pt x="93258" y="114399"/>
                  </a:lnTo>
                  <a:lnTo>
                    <a:pt x="119352" y="115864"/>
                  </a:lnTo>
                  <a:lnTo>
                    <a:pt x="125208" y="113954"/>
                  </a:lnTo>
                  <a:lnTo>
                    <a:pt x="145093" y="95949"/>
                  </a:lnTo>
                  <a:lnTo>
                    <a:pt x="148822" y="86962"/>
                  </a:lnTo>
                  <a:lnTo>
                    <a:pt x="151216" y="60283"/>
                  </a:lnTo>
                  <a:lnTo>
                    <a:pt x="142906" y="18069"/>
                  </a:lnTo>
                  <a:lnTo>
                    <a:pt x="142884" y="22662"/>
                  </a:lnTo>
                  <a:lnTo>
                    <a:pt x="150999" y="47361"/>
                  </a:lnTo>
                  <a:lnTo>
                    <a:pt x="171555" y="84914"/>
                  </a:lnTo>
                  <a:lnTo>
                    <a:pt x="190469" y="124113"/>
                  </a:lnTo>
                  <a:lnTo>
                    <a:pt x="201515" y="159365"/>
                  </a:lnTo>
                  <a:lnTo>
                    <a:pt x="211072" y="196819"/>
                  </a:lnTo>
                  <a:lnTo>
                    <a:pt x="220544" y="225666"/>
                  </a:lnTo>
                  <a:lnTo>
                    <a:pt x="221051" y="242179"/>
                  </a:lnTo>
                  <a:lnTo>
                    <a:pt x="217969" y="259440"/>
                  </a:lnTo>
                  <a:lnTo>
                    <a:pt x="205915" y="281152"/>
                  </a:lnTo>
                  <a:lnTo>
                    <a:pt x="167686" y="310662"/>
                  </a:lnTo>
                  <a:lnTo>
                    <a:pt x="124755" y="336827"/>
                  </a:lnTo>
                  <a:lnTo>
                    <a:pt x="100795" y="344871"/>
                  </a:lnTo>
                  <a:lnTo>
                    <a:pt x="64393" y="348060"/>
                  </a:lnTo>
                  <a:lnTo>
                    <a:pt x="35719" y="3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967"/>
            <p:cNvSpPr/>
            <p:nvPr/>
          </p:nvSpPr>
          <p:spPr>
            <a:xfrm>
              <a:off x="7063383" y="1821656"/>
              <a:ext cx="187524" cy="239977"/>
            </a:xfrm>
            <a:custGeom>
              <a:avLst/>
              <a:gdLst/>
              <a:ahLst/>
              <a:cxnLst/>
              <a:rect l="0" t="0" r="0" b="0"/>
              <a:pathLst>
                <a:path w="187524" h="239977">
                  <a:moveTo>
                    <a:pt x="0" y="0"/>
                  </a:moveTo>
                  <a:lnTo>
                    <a:pt x="12273" y="13266"/>
                  </a:lnTo>
                  <a:lnTo>
                    <a:pt x="22047" y="29116"/>
                  </a:lnTo>
                  <a:lnTo>
                    <a:pt x="52088" y="68597"/>
                  </a:lnTo>
                  <a:lnTo>
                    <a:pt x="76141" y="110604"/>
                  </a:lnTo>
                  <a:lnTo>
                    <a:pt x="103345" y="150722"/>
                  </a:lnTo>
                  <a:lnTo>
                    <a:pt x="126835" y="192454"/>
                  </a:lnTo>
                  <a:lnTo>
                    <a:pt x="150048" y="228277"/>
                  </a:lnTo>
                  <a:lnTo>
                    <a:pt x="158630" y="235402"/>
                  </a:lnTo>
                  <a:lnTo>
                    <a:pt x="165752" y="238569"/>
                  </a:lnTo>
                  <a:lnTo>
                    <a:pt x="172225" y="239976"/>
                  </a:lnTo>
                  <a:lnTo>
                    <a:pt x="175339" y="239359"/>
                  </a:lnTo>
                  <a:lnTo>
                    <a:pt x="187523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968"/>
            <p:cNvSpPr/>
            <p:nvPr/>
          </p:nvSpPr>
          <p:spPr>
            <a:xfrm>
              <a:off x="7036594" y="1884164"/>
              <a:ext cx="205384" cy="125017"/>
            </a:xfrm>
            <a:custGeom>
              <a:avLst/>
              <a:gdLst/>
              <a:ahLst/>
              <a:cxnLst/>
              <a:rect l="0" t="0" r="0" b="0"/>
              <a:pathLst>
                <a:path w="205384" h="125017">
                  <a:moveTo>
                    <a:pt x="0" y="125016"/>
                  </a:moveTo>
                  <a:lnTo>
                    <a:pt x="42027" y="107846"/>
                  </a:lnTo>
                  <a:lnTo>
                    <a:pt x="85987" y="92998"/>
                  </a:lnTo>
                  <a:lnTo>
                    <a:pt x="128769" y="77486"/>
                  </a:lnTo>
                  <a:lnTo>
                    <a:pt x="166621" y="58374"/>
                  </a:lnTo>
                  <a:lnTo>
                    <a:pt x="181871" y="47111"/>
                  </a:lnTo>
                  <a:lnTo>
                    <a:pt x="205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62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thefeltsource.com/New-Food-Pyramid-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20" name="SMARTInkShape-Group141"/>
          <p:cNvGrpSpPr/>
          <p:nvPr/>
        </p:nvGrpSpPr>
        <p:grpSpPr>
          <a:xfrm>
            <a:off x="6545461" y="2893219"/>
            <a:ext cx="526853" cy="464345"/>
            <a:chOff x="6545461" y="2893219"/>
            <a:chExt cx="526853" cy="464345"/>
          </a:xfrm>
        </p:grpSpPr>
        <p:sp>
          <p:nvSpPr>
            <p:cNvPr id="1717" name="SMARTInkShape-969"/>
            <p:cNvSpPr/>
            <p:nvPr/>
          </p:nvSpPr>
          <p:spPr>
            <a:xfrm>
              <a:off x="6806693" y="3184002"/>
              <a:ext cx="265621" cy="173562"/>
            </a:xfrm>
            <a:custGeom>
              <a:avLst/>
              <a:gdLst/>
              <a:ahLst/>
              <a:cxnLst/>
              <a:rect l="0" t="0" r="0" b="0"/>
              <a:pathLst>
                <a:path w="265621" h="173562">
                  <a:moveTo>
                    <a:pt x="33448" y="75334"/>
                  </a:moveTo>
                  <a:lnTo>
                    <a:pt x="53565" y="62905"/>
                  </a:lnTo>
                  <a:lnTo>
                    <a:pt x="72080" y="45522"/>
                  </a:lnTo>
                  <a:lnTo>
                    <a:pt x="75423" y="36949"/>
                  </a:lnTo>
                  <a:lnTo>
                    <a:pt x="77568" y="20016"/>
                  </a:lnTo>
                  <a:lnTo>
                    <a:pt x="75216" y="13376"/>
                  </a:lnTo>
                  <a:lnTo>
                    <a:pt x="65621" y="1029"/>
                  </a:lnTo>
                  <a:lnTo>
                    <a:pt x="61842" y="0"/>
                  </a:lnTo>
                  <a:lnTo>
                    <a:pt x="52351" y="1503"/>
                  </a:lnTo>
                  <a:lnTo>
                    <a:pt x="35851" y="7928"/>
                  </a:lnTo>
                  <a:lnTo>
                    <a:pt x="18395" y="20855"/>
                  </a:lnTo>
                  <a:lnTo>
                    <a:pt x="5396" y="41994"/>
                  </a:lnTo>
                  <a:lnTo>
                    <a:pt x="0" y="62369"/>
                  </a:lnTo>
                  <a:lnTo>
                    <a:pt x="1384" y="74863"/>
                  </a:lnTo>
                  <a:lnTo>
                    <a:pt x="10358" y="99053"/>
                  </a:lnTo>
                  <a:lnTo>
                    <a:pt x="14085" y="103053"/>
                  </a:lnTo>
                  <a:lnTo>
                    <a:pt x="35246" y="114740"/>
                  </a:lnTo>
                  <a:lnTo>
                    <a:pt x="39608" y="115495"/>
                  </a:lnTo>
                  <a:lnTo>
                    <a:pt x="49746" y="113689"/>
                  </a:lnTo>
                  <a:lnTo>
                    <a:pt x="61868" y="107093"/>
                  </a:lnTo>
                  <a:lnTo>
                    <a:pt x="71745" y="94115"/>
                  </a:lnTo>
                  <a:lnTo>
                    <a:pt x="84327" y="61712"/>
                  </a:lnTo>
                  <a:lnTo>
                    <a:pt x="86978" y="40211"/>
                  </a:lnTo>
                  <a:lnTo>
                    <a:pt x="87024" y="80739"/>
                  </a:lnTo>
                  <a:lnTo>
                    <a:pt x="99454" y="121698"/>
                  </a:lnTo>
                  <a:lnTo>
                    <a:pt x="108017" y="137799"/>
                  </a:lnTo>
                  <a:lnTo>
                    <a:pt x="112926" y="140790"/>
                  </a:lnTo>
                  <a:lnTo>
                    <a:pt x="126318" y="144113"/>
                  </a:lnTo>
                  <a:lnTo>
                    <a:pt x="136900" y="142944"/>
                  </a:lnTo>
                  <a:lnTo>
                    <a:pt x="145904" y="138125"/>
                  </a:lnTo>
                  <a:lnTo>
                    <a:pt x="156519" y="129369"/>
                  </a:lnTo>
                  <a:lnTo>
                    <a:pt x="178867" y="88260"/>
                  </a:lnTo>
                  <a:lnTo>
                    <a:pt x="185203" y="57792"/>
                  </a:lnTo>
                  <a:lnTo>
                    <a:pt x="185251" y="95643"/>
                  </a:lnTo>
                  <a:lnTo>
                    <a:pt x="177564" y="137506"/>
                  </a:lnTo>
                  <a:lnTo>
                    <a:pt x="176326" y="155648"/>
                  </a:lnTo>
                  <a:lnTo>
                    <a:pt x="178969" y="126553"/>
                  </a:lnTo>
                  <a:lnTo>
                    <a:pt x="194414" y="82195"/>
                  </a:lnTo>
                  <a:lnTo>
                    <a:pt x="201230" y="66477"/>
                  </a:lnTo>
                  <a:lnTo>
                    <a:pt x="210875" y="52877"/>
                  </a:lnTo>
                  <a:lnTo>
                    <a:pt x="221775" y="45509"/>
                  </a:lnTo>
                  <a:lnTo>
                    <a:pt x="240202" y="40779"/>
                  </a:lnTo>
                  <a:lnTo>
                    <a:pt x="243714" y="41383"/>
                  </a:lnTo>
                  <a:lnTo>
                    <a:pt x="250261" y="44701"/>
                  </a:lnTo>
                  <a:lnTo>
                    <a:pt x="259525" y="61627"/>
                  </a:lnTo>
                  <a:lnTo>
                    <a:pt x="264816" y="102670"/>
                  </a:lnTo>
                  <a:lnTo>
                    <a:pt x="265514" y="144859"/>
                  </a:lnTo>
                  <a:lnTo>
                    <a:pt x="265620" y="173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970"/>
            <p:cNvSpPr/>
            <p:nvPr/>
          </p:nvSpPr>
          <p:spPr>
            <a:xfrm>
              <a:off x="6625828" y="3126281"/>
              <a:ext cx="142876" cy="168775"/>
            </a:xfrm>
            <a:custGeom>
              <a:avLst/>
              <a:gdLst/>
              <a:ahLst/>
              <a:cxnLst/>
              <a:rect l="0" t="0" r="0" b="0"/>
              <a:pathLst>
                <a:path w="142876" h="168775">
                  <a:moveTo>
                    <a:pt x="0" y="34828"/>
                  </a:moveTo>
                  <a:lnTo>
                    <a:pt x="4741" y="34828"/>
                  </a:lnTo>
                  <a:lnTo>
                    <a:pt x="6137" y="35821"/>
                  </a:lnTo>
                  <a:lnTo>
                    <a:pt x="7068" y="37474"/>
                  </a:lnTo>
                  <a:lnTo>
                    <a:pt x="7689" y="39569"/>
                  </a:lnTo>
                  <a:lnTo>
                    <a:pt x="10086" y="40965"/>
                  </a:lnTo>
                  <a:lnTo>
                    <a:pt x="52133" y="53308"/>
                  </a:lnTo>
                  <a:lnTo>
                    <a:pt x="71009" y="59155"/>
                  </a:lnTo>
                  <a:lnTo>
                    <a:pt x="83154" y="59531"/>
                  </a:lnTo>
                  <a:lnTo>
                    <a:pt x="100154" y="54164"/>
                  </a:lnTo>
                  <a:lnTo>
                    <a:pt x="118532" y="40584"/>
                  </a:lnTo>
                  <a:lnTo>
                    <a:pt x="122134" y="34741"/>
                  </a:lnTo>
                  <a:lnTo>
                    <a:pt x="124447" y="22905"/>
                  </a:lnTo>
                  <a:lnTo>
                    <a:pt x="119470" y="14316"/>
                  </a:lnTo>
                  <a:lnTo>
                    <a:pt x="115367" y="9247"/>
                  </a:lnTo>
                  <a:lnTo>
                    <a:pt x="105513" y="3615"/>
                  </a:lnTo>
                  <a:lnTo>
                    <a:pt x="83020" y="0"/>
                  </a:lnTo>
                  <a:lnTo>
                    <a:pt x="55908" y="4114"/>
                  </a:lnTo>
                  <a:lnTo>
                    <a:pt x="39400" y="11586"/>
                  </a:lnTo>
                  <a:lnTo>
                    <a:pt x="26441" y="21522"/>
                  </a:lnTo>
                  <a:lnTo>
                    <a:pt x="13568" y="39264"/>
                  </a:lnTo>
                  <a:lnTo>
                    <a:pt x="4461" y="62932"/>
                  </a:lnTo>
                  <a:lnTo>
                    <a:pt x="1983" y="80061"/>
                  </a:lnTo>
                  <a:lnTo>
                    <a:pt x="6173" y="94950"/>
                  </a:lnTo>
                  <a:lnTo>
                    <a:pt x="31571" y="132924"/>
                  </a:lnTo>
                  <a:lnTo>
                    <a:pt x="67327" y="160647"/>
                  </a:lnTo>
                  <a:lnTo>
                    <a:pt x="95466" y="166366"/>
                  </a:lnTo>
                  <a:lnTo>
                    <a:pt x="142875" y="168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971"/>
            <p:cNvSpPr/>
            <p:nvPr/>
          </p:nvSpPr>
          <p:spPr>
            <a:xfrm>
              <a:off x="6545461" y="2893219"/>
              <a:ext cx="35720" cy="374829"/>
            </a:xfrm>
            <a:custGeom>
              <a:avLst/>
              <a:gdLst/>
              <a:ahLst/>
              <a:cxnLst/>
              <a:rect l="0" t="0" r="0" b="0"/>
              <a:pathLst>
                <a:path w="35720" h="374829">
                  <a:moveTo>
                    <a:pt x="35719" y="0"/>
                  </a:moveTo>
                  <a:lnTo>
                    <a:pt x="35719" y="38829"/>
                  </a:lnTo>
                  <a:lnTo>
                    <a:pt x="35719" y="81533"/>
                  </a:lnTo>
                  <a:lnTo>
                    <a:pt x="35719" y="123266"/>
                  </a:lnTo>
                  <a:lnTo>
                    <a:pt x="35719" y="162310"/>
                  </a:lnTo>
                  <a:lnTo>
                    <a:pt x="28590" y="204922"/>
                  </a:lnTo>
                  <a:lnTo>
                    <a:pt x="20488" y="238870"/>
                  </a:lnTo>
                  <a:lnTo>
                    <a:pt x="12795" y="274064"/>
                  </a:lnTo>
                  <a:lnTo>
                    <a:pt x="9082" y="308636"/>
                  </a:lnTo>
                  <a:lnTo>
                    <a:pt x="1392" y="351933"/>
                  </a:lnTo>
                  <a:lnTo>
                    <a:pt x="11" y="374828"/>
                  </a:lnTo>
                  <a:lnTo>
                    <a:pt x="0" y="35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9" name="SMARTInkShape-Group142"/>
          <p:cNvGrpSpPr/>
          <p:nvPr/>
        </p:nvGrpSpPr>
        <p:grpSpPr>
          <a:xfrm>
            <a:off x="5509617" y="2991445"/>
            <a:ext cx="821532" cy="606256"/>
            <a:chOff x="5509617" y="2991445"/>
            <a:chExt cx="821532" cy="606256"/>
          </a:xfrm>
        </p:grpSpPr>
        <p:sp>
          <p:nvSpPr>
            <p:cNvPr id="1721" name="SMARTInkShape-972"/>
            <p:cNvSpPr/>
            <p:nvPr/>
          </p:nvSpPr>
          <p:spPr>
            <a:xfrm>
              <a:off x="5853897" y="3261217"/>
              <a:ext cx="145246" cy="266011"/>
            </a:xfrm>
            <a:custGeom>
              <a:avLst/>
              <a:gdLst/>
              <a:ahLst/>
              <a:cxnLst/>
              <a:rect l="0" t="0" r="0" b="0"/>
              <a:pathLst>
                <a:path w="145246" h="266011">
                  <a:moveTo>
                    <a:pt x="128994" y="69556"/>
                  </a:moveTo>
                  <a:lnTo>
                    <a:pt x="136123" y="61435"/>
                  </a:lnTo>
                  <a:lnTo>
                    <a:pt x="143233" y="48188"/>
                  </a:lnTo>
                  <a:lnTo>
                    <a:pt x="145245" y="40877"/>
                  </a:lnTo>
                  <a:lnTo>
                    <a:pt x="143492" y="31675"/>
                  </a:lnTo>
                  <a:lnTo>
                    <a:pt x="136928" y="17984"/>
                  </a:lnTo>
                  <a:lnTo>
                    <a:pt x="134283" y="14338"/>
                  </a:lnTo>
                  <a:lnTo>
                    <a:pt x="111599" y="4468"/>
                  </a:lnTo>
                  <a:lnTo>
                    <a:pt x="89223" y="0"/>
                  </a:lnTo>
                  <a:lnTo>
                    <a:pt x="78907" y="1601"/>
                  </a:lnTo>
                  <a:lnTo>
                    <a:pt x="70022" y="6612"/>
                  </a:lnTo>
                  <a:lnTo>
                    <a:pt x="59458" y="15454"/>
                  </a:lnTo>
                  <a:lnTo>
                    <a:pt x="47096" y="36328"/>
                  </a:lnTo>
                  <a:lnTo>
                    <a:pt x="41158" y="71041"/>
                  </a:lnTo>
                  <a:lnTo>
                    <a:pt x="39986" y="109794"/>
                  </a:lnTo>
                  <a:lnTo>
                    <a:pt x="38743" y="151511"/>
                  </a:lnTo>
                  <a:lnTo>
                    <a:pt x="29990" y="190182"/>
                  </a:lnTo>
                  <a:lnTo>
                    <a:pt x="15782" y="222767"/>
                  </a:lnTo>
                  <a:lnTo>
                    <a:pt x="988" y="246339"/>
                  </a:lnTo>
                  <a:lnTo>
                    <a:pt x="0" y="250911"/>
                  </a:lnTo>
                  <a:lnTo>
                    <a:pt x="334" y="254952"/>
                  </a:lnTo>
                  <a:lnTo>
                    <a:pt x="1549" y="258638"/>
                  </a:lnTo>
                  <a:lnTo>
                    <a:pt x="4342" y="261095"/>
                  </a:lnTo>
                  <a:lnTo>
                    <a:pt x="21837" y="266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SMARTInkShape-973"/>
            <p:cNvSpPr/>
            <p:nvPr/>
          </p:nvSpPr>
          <p:spPr>
            <a:xfrm>
              <a:off x="6003400" y="3404297"/>
              <a:ext cx="193804" cy="117952"/>
            </a:xfrm>
            <a:custGeom>
              <a:avLst/>
              <a:gdLst/>
              <a:ahLst/>
              <a:cxnLst/>
              <a:rect l="0" t="0" r="0" b="0"/>
              <a:pathLst>
                <a:path w="193804" h="117952">
                  <a:moveTo>
                    <a:pt x="86647" y="33633"/>
                  </a:moveTo>
                  <a:lnTo>
                    <a:pt x="86647" y="16463"/>
                  </a:lnTo>
                  <a:lnTo>
                    <a:pt x="84001" y="8473"/>
                  </a:lnTo>
                  <a:lnTo>
                    <a:pt x="81906" y="4953"/>
                  </a:lnTo>
                  <a:lnTo>
                    <a:pt x="78526" y="2607"/>
                  </a:lnTo>
                  <a:lnTo>
                    <a:pt x="69477" y="0"/>
                  </a:lnTo>
                  <a:lnTo>
                    <a:pt x="43746" y="3273"/>
                  </a:lnTo>
                  <a:lnTo>
                    <a:pt x="27562" y="10548"/>
                  </a:lnTo>
                  <a:lnTo>
                    <a:pt x="20468" y="15266"/>
                  </a:lnTo>
                  <a:lnTo>
                    <a:pt x="9940" y="28446"/>
                  </a:lnTo>
                  <a:lnTo>
                    <a:pt x="2946" y="45218"/>
                  </a:lnTo>
                  <a:lnTo>
                    <a:pt x="0" y="73997"/>
                  </a:lnTo>
                  <a:lnTo>
                    <a:pt x="2828" y="85637"/>
                  </a:lnTo>
                  <a:lnTo>
                    <a:pt x="10037" y="94118"/>
                  </a:lnTo>
                  <a:lnTo>
                    <a:pt x="14738" y="97769"/>
                  </a:lnTo>
                  <a:lnTo>
                    <a:pt x="27898" y="101825"/>
                  </a:lnTo>
                  <a:lnTo>
                    <a:pt x="41685" y="102636"/>
                  </a:lnTo>
                  <a:lnTo>
                    <a:pt x="51120" y="99689"/>
                  </a:lnTo>
                  <a:lnTo>
                    <a:pt x="66749" y="87711"/>
                  </a:lnTo>
                  <a:lnTo>
                    <a:pt x="92306" y="46405"/>
                  </a:lnTo>
                  <a:lnTo>
                    <a:pt x="101803" y="26932"/>
                  </a:lnTo>
                  <a:lnTo>
                    <a:pt x="104348" y="16426"/>
                  </a:lnTo>
                  <a:lnTo>
                    <a:pt x="97418" y="45000"/>
                  </a:lnTo>
                  <a:lnTo>
                    <a:pt x="97387" y="61505"/>
                  </a:lnTo>
                  <a:lnTo>
                    <a:pt x="103940" y="87532"/>
                  </a:lnTo>
                  <a:lnTo>
                    <a:pt x="112853" y="105213"/>
                  </a:lnTo>
                  <a:lnTo>
                    <a:pt x="118009" y="111118"/>
                  </a:lnTo>
                  <a:lnTo>
                    <a:pt x="129028" y="117680"/>
                  </a:lnTo>
                  <a:lnTo>
                    <a:pt x="143186" y="117951"/>
                  </a:lnTo>
                  <a:lnTo>
                    <a:pt x="159401" y="113771"/>
                  </a:lnTo>
                  <a:lnTo>
                    <a:pt x="193803" y="96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974"/>
            <p:cNvSpPr/>
            <p:nvPr/>
          </p:nvSpPr>
          <p:spPr>
            <a:xfrm>
              <a:off x="6223992" y="3286125"/>
              <a:ext cx="53579" cy="311576"/>
            </a:xfrm>
            <a:custGeom>
              <a:avLst/>
              <a:gdLst/>
              <a:ahLst/>
              <a:cxnLst/>
              <a:rect l="0" t="0" r="0" b="0"/>
              <a:pathLst>
                <a:path w="53579" h="311576">
                  <a:moveTo>
                    <a:pt x="53578" y="0"/>
                  </a:moveTo>
                  <a:lnTo>
                    <a:pt x="48838" y="39079"/>
                  </a:lnTo>
                  <a:lnTo>
                    <a:pt x="41150" y="79268"/>
                  </a:lnTo>
                  <a:lnTo>
                    <a:pt x="29663" y="123035"/>
                  </a:lnTo>
                  <a:lnTo>
                    <a:pt x="20485" y="160343"/>
                  </a:lnTo>
                  <a:lnTo>
                    <a:pt x="12068" y="204339"/>
                  </a:lnTo>
                  <a:lnTo>
                    <a:pt x="4603" y="247076"/>
                  </a:lnTo>
                  <a:lnTo>
                    <a:pt x="909" y="289319"/>
                  </a:lnTo>
                  <a:lnTo>
                    <a:pt x="36" y="311575"/>
                  </a:lnTo>
                  <a:lnTo>
                    <a:pt x="0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975"/>
            <p:cNvSpPr/>
            <p:nvPr/>
          </p:nvSpPr>
          <p:spPr>
            <a:xfrm>
              <a:off x="6152555" y="3375422"/>
              <a:ext cx="178594" cy="8686"/>
            </a:xfrm>
            <a:custGeom>
              <a:avLst/>
              <a:gdLst/>
              <a:ahLst/>
              <a:cxnLst/>
              <a:rect l="0" t="0" r="0" b="0"/>
              <a:pathLst>
                <a:path w="178594" h="8686">
                  <a:moveTo>
                    <a:pt x="0" y="0"/>
                  </a:moveTo>
                  <a:lnTo>
                    <a:pt x="39079" y="4740"/>
                  </a:lnTo>
                  <a:lnTo>
                    <a:pt x="81251" y="8102"/>
                  </a:lnTo>
                  <a:lnTo>
                    <a:pt x="120096" y="8685"/>
                  </a:lnTo>
                  <a:lnTo>
                    <a:pt x="154205" y="7865"/>
                  </a:lnTo>
                  <a:lnTo>
                    <a:pt x="178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SMARTInkShape-976"/>
            <p:cNvSpPr/>
            <p:nvPr/>
          </p:nvSpPr>
          <p:spPr>
            <a:xfrm>
              <a:off x="5509617" y="2991445"/>
              <a:ext cx="35720" cy="294681"/>
            </a:xfrm>
            <a:custGeom>
              <a:avLst/>
              <a:gdLst/>
              <a:ahLst/>
              <a:cxnLst/>
              <a:rect l="0" t="0" r="0" b="0"/>
              <a:pathLst>
                <a:path w="35720" h="294681">
                  <a:moveTo>
                    <a:pt x="35719" y="0"/>
                  </a:moveTo>
                  <a:lnTo>
                    <a:pt x="35719" y="42706"/>
                  </a:lnTo>
                  <a:lnTo>
                    <a:pt x="34727" y="77256"/>
                  </a:lnTo>
                  <a:lnTo>
                    <a:pt x="29582" y="114062"/>
                  </a:lnTo>
                  <a:lnTo>
                    <a:pt x="26625" y="153961"/>
                  </a:lnTo>
                  <a:lnTo>
                    <a:pt x="17239" y="192470"/>
                  </a:lnTo>
                  <a:lnTo>
                    <a:pt x="11392" y="215778"/>
                  </a:lnTo>
                  <a:lnTo>
                    <a:pt x="7013" y="238890"/>
                  </a:lnTo>
                  <a:lnTo>
                    <a:pt x="2078" y="260952"/>
                  </a:lnTo>
                  <a:lnTo>
                    <a:pt x="0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977"/>
            <p:cNvSpPr/>
            <p:nvPr/>
          </p:nvSpPr>
          <p:spPr>
            <a:xfrm>
              <a:off x="5591702" y="3100632"/>
              <a:ext cx="94593" cy="112109"/>
            </a:xfrm>
            <a:custGeom>
              <a:avLst/>
              <a:gdLst/>
              <a:ahLst/>
              <a:cxnLst/>
              <a:rect l="0" t="0" r="0" b="0"/>
              <a:pathLst>
                <a:path w="94593" h="112109">
                  <a:moveTo>
                    <a:pt x="25071" y="6899"/>
                  </a:moveTo>
                  <a:lnTo>
                    <a:pt x="25071" y="16380"/>
                  </a:lnTo>
                  <a:lnTo>
                    <a:pt x="22426" y="23681"/>
                  </a:lnTo>
                  <a:lnTo>
                    <a:pt x="4081" y="62701"/>
                  </a:lnTo>
                  <a:lnTo>
                    <a:pt x="0" y="83185"/>
                  </a:lnTo>
                  <a:lnTo>
                    <a:pt x="1691" y="93059"/>
                  </a:lnTo>
                  <a:lnTo>
                    <a:pt x="3532" y="97082"/>
                  </a:lnTo>
                  <a:lnTo>
                    <a:pt x="10868" y="104196"/>
                  </a:lnTo>
                  <a:lnTo>
                    <a:pt x="20743" y="109674"/>
                  </a:lnTo>
                  <a:lnTo>
                    <a:pt x="31747" y="112108"/>
                  </a:lnTo>
                  <a:lnTo>
                    <a:pt x="43252" y="110544"/>
                  </a:lnTo>
                  <a:lnTo>
                    <a:pt x="54980" y="105550"/>
                  </a:lnTo>
                  <a:lnTo>
                    <a:pt x="76032" y="91466"/>
                  </a:lnTo>
                  <a:lnTo>
                    <a:pt x="79881" y="90066"/>
                  </a:lnTo>
                  <a:lnTo>
                    <a:pt x="86804" y="80573"/>
                  </a:lnTo>
                  <a:lnTo>
                    <a:pt x="92194" y="67425"/>
                  </a:lnTo>
                  <a:lnTo>
                    <a:pt x="94592" y="54966"/>
                  </a:lnTo>
                  <a:lnTo>
                    <a:pt x="91201" y="32055"/>
                  </a:lnTo>
                  <a:lnTo>
                    <a:pt x="83912" y="15896"/>
                  </a:lnTo>
                  <a:lnTo>
                    <a:pt x="70728" y="4825"/>
                  </a:lnTo>
                  <a:lnTo>
                    <a:pt x="44773" y="0"/>
                  </a:lnTo>
                  <a:lnTo>
                    <a:pt x="31182" y="1518"/>
                  </a:lnTo>
                  <a:lnTo>
                    <a:pt x="17952" y="7951"/>
                  </a:lnTo>
                  <a:lnTo>
                    <a:pt x="14372" y="10577"/>
                  </a:lnTo>
                  <a:lnTo>
                    <a:pt x="12978" y="13319"/>
                  </a:lnTo>
                  <a:lnTo>
                    <a:pt x="16143" y="24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978"/>
            <p:cNvSpPr/>
            <p:nvPr/>
          </p:nvSpPr>
          <p:spPr>
            <a:xfrm>
              <a:off x="5752469" y="3093058"/>
              <a:ext cx="192863" cy="134048"/>
            </a:xfrm>
            <a:custGeom>
              <a:avLst/>
              <a:gdLst/>
              <a:ahLst/>
              <a:cxnLst/>
              <a:rect l="0" t="0" r="0" b="0"/>
              <a:pathLst>
                <a:path w="192863" h="134048">
                  <a:moveTo>
                    <a:pt x="33969" y="5544"/>
                  </a:moveTo>
                  <a:lnTo>
                    <a:pt x="26839" y="13665"/>
                  </a:lnTo>
                  <a:lnTo>
                    <a:pt x="18738" y="29888"/>
                  </a:lnTo>
                  <a:lnTo>
                    <a:pt x="4157" y="71723"/>
                  </a:lnTo>
                  <a:lnTo>
                    <a:pt x="0" y="91188"/>
                  </a:lnTo>
                  <a:lnTo>
                    <a:pt x="1674" y="103470"/>
                  </a:lnTo>
                  <a:lnTo>
                    <a:pt x="3509" y="109523"/>
                  </a:lnTo>
                  <a:lnTo>
                    <a:pt x="10840" y="118895"/>
                  </a:lnTo>
                  <a:lnTo>
                    <a:pt x="19720" y="125375"/>
                  </a:lnTo>
                  <a:lnTo>
                    <a:pt x="26974" y="128255"/>
                  </a:lnTo>
                  <a:lnTo>
                    <a:pt x="36151" y="126889"/>
                  </a:lnTo>
                  <a:lnTo>
                    <a:pt x="41377" y="125136"/>
                  </a:lnTo>
                  <a:lnTo>
                    <a:pt x="49829" y="117896"/>
                  </a:lnTo>
                  <a:lnTo>
                    <a:pt x="72584" y="89388"/>
                  </a:lnTo>
                  <a:lnTo>
                    <a:pt x="86584" y="45767"/>
                  </a:lnTo>
                  <a:lnTo>
                    <a:pt x="87357" y="42152"/>
                  </a:lnTo>
                  <a:lnTo>
                    <a:pt x="87490" y="46266"/>
                  </a:lnTo>
                  <a:lnTo>
                    <a:pt x="82790" y="58510"/>
                  </a:lnTo>
                  <a:lnTo>
                    <a:pt x="86234" y="100358"/>
                  </a:lnTo>
                  <a:lnTo>
                    <a:pt x="86671" y="107448"/>
                  </a:lnTo>
                  <a:lnTo>
                    <a:pt x="88948" y="113168"/>
                  </a:lnTo>
                  <a:lnTo>
                    <a:pt x="96768" y="122168"/>
                  </a:lnTo>
                  <a:lnTo>
                    <a:pt x="112328" y="132813"/>
                  </a:lnTo>
                  <a:lnTo>
                    <a:pt x="117958" y="134047"/>
                  </a:lnTo>
                  <a:lnTo>
                    <a:pt x="136354" y="131041"/>
                  </a:lnTo>
                  <a:lnTo>
                    <a:pt x="151904" y="126474"/>
                  </a:lnTo>
                  <a:lnTo>
                    <a:pt x="163444" y="118491"/>
                  </a:lnTo>
                  <a:lnTo>
                    <a:pt x="178937" y="97197"/>
                  </a:lnTo>
                  <a:lnTo>
                    <a:pt x="190560" y="61608"/>
                  </a:lnTo>
                  <a:lnTo>
                    <a:pt x="192862" y="46667"/>
                  </a:lnTo>
                  <a:lnTo>
                    <a:pt x="191239" y="33412"/>
                  </a:lnTo>
                  <a:lnTo>
                    <a:pt x="182112" y="8733"/>
                  </a:lnTo>
                  <a:lnTo>
                    <a:pt x="176540" y="2000"/>
                  </a:lnTo>
                  <a:lnTo>
                    <a:pt x="173664" y="205"/>
                  </a:lnTo>
                  <a:lnTo>
                    <a:pt x="170755" y="0"/>
                  </a:lnTo>
                  <a:lnTo>
                    <a:pt x="158984" y="5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979"/>
            <p:cNvSpPr/>
            <p:nvPr/>
          </p:nvSpPr>
          <p:spPr>
            <a:xfrm>
              <a:off x="5822155" y="3348633"/>
              <a:ext cx="196455" cy="35720"/>
            </a:xfrm>
            <a:custGeom>
              <a:avLst/>
              <a:gdLst/>
              <a:ahLst/>
              <a:cxnLst/>
              <a:rect l="0" t="0" r="0" b="0"/>
              <a:pathLst>
                <a:path w="196455" h="35720">
                  <a:moveTo>
                    <a:pt x="0" y="0"/>
                  </a:moveTo>
                  <a:lnTo>
                    <a:pt x="38585" y="992"/>
                  </a:lnTo>
                  <a:lnTo>
                    <a:pt x="76230" y="9714"/>
                  </a:lnTo>
                  <a:lnTo>
                    <a:pt x="117710" y="23915"/>
                  </a:lnTo>
                  <a:lnTo>
                    <a:pt x="158999" y="33093"/>
                  </a:lnTo>
                  <a:lnTo>
                    <a:pt x="196454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5" name="SMARTInkShape-Group143"/>
          <p:cNvGrpSpPr/>
          <p:nvPr/>
        </p:nvGrpSpPr>
        <p:grpSpPr>
          <a:xfrm>
            <a:off x="4473773" y="3178969"/>
            <a:ext cx="634008" cy="328179"/>
            <a:chOff x="4473773" y="3178969"/>
            <a:chExt cx="634008" cy="328179"/>
          </a:xfrm>
        </p:grpSpPr>
        <p:sp>
          <p:nvSpPr>
            <p:cNvPr id="1730" name="SMARTInkShape-980"/>
            <p:cNvSpPr/>
            <p:nvPr/>
          </p:nvSpPr>
          <p:spPr>
            <a:xfrm>
              <a:off x="4982766" y="3178969"/>
              <a:ext cx="125015" cy="294680"/>
            </a:xfrm>
            <a:custGeom>
              <a:avLst/>
              <a:gdLst/>
              <a:ahLst/>
              <a:cxnLst/>
              <a:rect l="0" t="0" r="0" b="0"/>
              <a:pathLst>
                <a:path w="125015" h="294680">
                  <a:moveTo>
                    <a:pt x="0" y="0"/>
                  </a:moveTo>
                  <a:lnTo>
                    <a:pt x="20117" y="12429"/>
                  </a:lnTo>
                  <a:lnTo>
                    <a:pt x="23823" y="20737"/>
                  </a:lnTo>
                  <a:lnTo>
                    <a:pt x="33596" y="60898"/>
                  </a:lnTo>
                  <a:lnTo>
                    <a:pt x="35439" y="100183"/>
                  </a:lnTo>
                  <a:lnTo>
                    <a:pt x="33017" y="138558"/>
                  </a:lnTo>
                  <a:lnTo>
                    <a:pt x="28019" y="175315"/>
                  </a:lnTo>
                  <a:lnTo>
                    <a:pt x="26951" y="215742"/>
                  </a:lnTo>
                  <a:lnTo>
                    <a:pt x="26789" y="249960"/>
                  </a:lnTo>
                  <a:lnTo>
                    <a:pt x="26789" y="232855"/>
                  </a:lnTo>
                  <a:lnTo>
                    <a:pt x="29434" y="224869"/>
                  </a:lnTo>
                  <a:lnTo>
                    <a:pt x="58807" y="183289"/>
                  </a:lnTo>
                  <a:lnTo>
                    <a:pt x="65162" y="176380"/>
                  </a:lnTo>
                  <a:lnTo>
                    <a:pt x="73940" y="172649"/>
                  </a:lnTo>
                  <a:lnTo>
                    <a:pt x="79059" y="171654"/>
                  </a:lnTo>
                  <a:lnTo>
                    <a:pt x="90038" y="173194"/>
                  </a:lnTo>
                  <a:lnTo>
                    <a:pt x="95744" y="174994"/>
                  </a:lnTo>
                  <a:lnTo>
                    <a:pt x="104730" y="182286"/>
                  </a:lnTo>
                  <a:lnTo>
                    <a:pt x="112031" y="193133"/>
                  </a:lnTo>
                  <a:lnTo>
                    <a:pt x="120727" y="214982"/>
                  </a:lnTo>
                  <a:lnTo>
                    <a:pt x="124764" y="258826"/>
                  </a:lnTo>
                  <a:lnTo>
                    <a:pt x="125014" y="29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981"/>
            <p:cNvSpPr/>
            <p:nvPr/>
          </p:nvSpPr>
          <p:spPr>
            <a:xfrm>
              <a:off x="4518660" y="3188072"/>
              <a:ext cx="80130" cy="319076"/>
            </a:xfrm>
            <a:custGeom>
              <a:avLst/>
              <a:gdLst/>
              <a:ahLst/>
              <a:cxnLst/>
              <a:rect l="0" t="0" r="0" b="0"/>
              <a:pathLst>
                <a:path w="80130" h="319076">
                  <a:moveTo>
                    <a:pt x="80129" y="26616"/>
                  </a:moveTo>
                  <a:lnTo>
                    <a:pt x="67700" y="6498"/>
                  </a:lnTo>
                  <a:lnTo>
                    <a:pt x="59392" y="2792"/>
                  </a:lnTo>
                  <a:lnTo>
                    <a:pt x="25170" y="0"/>
                  </a:lnTo>
                  <a:lnTo>
                    <a:pt x="21661" y="1927"/>
                  </a:lnTo>
                  <a:lnTo>
                    <a:pt x="11983" y="14119"/>
                  </a:lnTo>
                  <a:lnTo>
                    <a:pt x="5855" y="24699"/>
                  </a:lnTo>
                  <a:lnTo>
                    <a:pt x="1567" y="46553"/>
                  </a:lnTo>
                  <a:lnTo>
                    <a:pt x="0" y="91173"/>
                  </a:lnTo>
                  <a:lnTo>
                    <a:pt x="5930" y="132425"/>
                  </a:lnTo>
                  <a:lnTo>
                    <a:pt x="10792" y="169225"/>
                  </a:lnTo>
                  <a:lnTo>
                    <a:pt x="19668" y="213331"/>
                  </a:lnTo>
                  <a:lnTo>
                    <a:pt x="24511" y="234405"/>
                  </a:lnTo>
                  <a:lnTo>
                    <a:pt x="25290" y="274979"/>
                  </a:lnTo>
                  <a:lnTo>
                    <a:pt x="18157" y="310058"/>
                  </a:lnTo>
                  <a:lnTo>
                    <a:pt x="17727" y="319075"/>
                  </a:lnTo>
                  <a:lnTo>
                    <a:pt x="17621" y="294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982"/>
            <p:cNvSpPr/>
            <p:nvPr/>
          </p:nvSpPr>
          <p:spPr>
            <a:xfrm>
              <a:off x="4857750" y="3321844"/>
              <a:ext cx="114893" cy="141876"/>
            </a:xfrm>
            <a:custGeom>
              <a:avLst/>
              <a:gdLst/>
              <a:ahLst/>
              <a:cxnLst/>
              <a:rect l="0" t="0" r="0" b="0"/>
              <a:pathLst>
                <a:path w="114893" h="141876">
                  <a:moveTo>
                    <a:pt x="71438" y="0"/>
                  </a:moveTo>
                  <a:lnTo>
                    <a:pt x="56186" y="992"/>
                  </a:lnTo>
                  <a:lnTo>
                    <a:pt x="21767" y="12428"/>
                  </a:lnTo>
                  <a:lnTo>
                    <a:pt x="2368" y="25071"/>
                  </a:lnTo>
                  <a:lnTo>
                    <a:pt x="1053" y="28671"/>
                  </a:lnTo>
                  <a:lnTo>
                    <a:pt x="702" y="31020"/>
                  </a:lnTo>
                  <a:lnTo>
                    <a:pt x="2452" y="33578"/>
                  </a:lnTo>
                  <a:lnTo>
                    <a:pt x="37633" y="56812"/>
                  </a:lnTo>
                  <a:lnTo>
                    <a:pt x="80619" y="78796"/>
                  </a:lnTo>
                  <a:lnTo>
                    <a:pt x="112058" y="103752"/>
                  </a:lnTo>
                  <a:lnTo>
                    <a:pt x="114296" y="108289"/>
                  </a:lnTo>
                  <a:lnTo>
                    <a:pt x="114892" y="110888"/>
                  </a:lnTo>
                  <a:lnTo>
                    <a:pt x="110992" y="124026"/>
                  </a:lnTo>
                  <a:lnTo>
                    <a:pt x="107729" y="127333"/>
                  </a:lnTo>
                  <a:lnTo>
                    <a:pt x="77894" y="137815"/>
                  </a:lnTo>
                  <a:lnTo>
                    <a:pt x="39015" y="141875"/>
                  </a:lnTo>
                  <a:lnTo>
                    <a:pt x="17734" y="141586"/>
                  </a:lnTo>
                  <a:lnTo>
                    <a:pt x="8543" y="138003"/>
                  </a:lnTo>
                  <a:lnTo>
                    <a:pt x="5695" y="133674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983"/>
            <p:cNvSpPr/>
            <p:nvPr/>
          </p:nvSpPr>
          <p:spPr>
            <a:xfrm>
              <a:off x="4473773" y="3339703"/>
              <a:ext cx="178595" cy="26790"/>
            </a:xfrm>
            <a:custGeom>
              <a:avLst/>
              <a:gdLst/>
              <a:ahLst/>
              <a:cxnLst/>
              <a:rect l="0" t="0" r="0" b="0"/>
              <a:pathLst>
                <a:path w="178595" h="26790">
                  <a:moveTo>
                    <a:pt x="0" y="26789"/>
                  </a:moveTo>
                  <a:lnTo>
                    <a:pt x="38161" y="26789"/>
                  </a:lnTo>
                  <a:lnTo>
                    <a:pt x="80031" y="19101"/>
                  </a:lnTo>
                  <a:lnTo>
                    <a:pt x="121030" y="17968"/>
                  </a:lnTo>
                  <a:lnTo>
                    <a:pt x="164625" y="8771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4" name="SMARTInkShape-984"/>
            <p:cNvSpPr/>
            <p:nvPr/>
          </p:nvSpPr>
          <p:spPr>
            <a:xfrm>
              <a:off x="4616648" y="3330773"/>
              <a:ext cx="276823" cy="133733"/>
            </a:xfrm>
            <a:custGeom>
              <a:avLst/>
              <a:gdLst/>
              <a:ahLst/>
              <a:cxnLst/>
              <a:rect l="0" t="0" r="0" b="0"/>
              <a:pathLst>
                <a:path w="276823" h="133733">
                  <a:moveTo>
                    <a:pt x="0" y="0"/>
                  </a:moveTo>
                  <a:lnTo>
                    <a:pt x="12429" y="37287"/>
                  </a:lnTo>
                  <a:lnTo>
                    <a:pt x="16251" y="62973"/>
                  </a:lnTo>
                  <a:lnTo>
                    <a:pt x="10580" y="104572"/>
                  </a:lnTo>
                  <a:lnTo>
                    <a:pt x="8939" y="133732"/>
                  </a:lnTo>
                  <a:lnTo>
                    <a:pt x="8931" y="92832"/>
                  </a:lnTo>
                  <a:lnTo>
                    <a:pt x="9922" y="51627"/>
                  </a:lnTo>
                  <a:lnTo>
                    <a:pt x="16059" y="39881"/>
                  </a:lnTo>
                  <a:lnTo>
                    <a:pt x="21359" y="33270"/>
                  </a:lnTo>
                  <a:lnTo>
                    <a:pt x="27021" y="29670"/>
                  </a:lnTo>
                  <a:lnTo>
                    <a:pt x="33838" y="28069"/>
                  </a:lnTo>
                  <a:lnTo>
                    <a:pt x="43482" y="27358"/>
                  </a:lnTo>
                  <a:lnTo>
                    <a:pt x="60068" y="31699"/>
                  </a:lnTo>
                  <a:lnTo>
                    <a:pt x="87969" y="43586"/>
                  </a:lnTo>
                  <a:lnTo>
                    <a:pt x="97769" y="44607"/>
                  </a:lnTo>
                  <a:lnTo>
                    <a:pt x="98091" y="49377"/>
                  </a:lnTo>
                  <a:lnTo>
                    <a:pt x="99128" y="50778"/>
                  </a:lnTo>
                  <a:lnTo>
                    <a:pt x="102927" y="52334"/>
                  </a:lnTo>
                  <a:lnTo>
                    <a:pt x="135726" y="53546"/>
                  </a:lnTo>
                  <a:lnTo>
                    <a:pt x="150238" y="48828"/>
                  </a:lnTo>
                  <a:lnTo>
                    <a:pt x="165791" y="38345"/>
                  </a:lnTo>
                  <a:lnTo>
                    <a:pt x="172242" y="32587"/>
                  </a:lnTo>
                  <a:lnTo>
                    <a:pt x="175771" y="26721"/>
                  </a:lnTo>
                  <a:lnTo>
                    <a:pt x="178036" y="14870"/>
                  </a:lnTo>
                  <a:lnTo>
                    <a:pt x="176238" y="12890"/>
                  </a:lnTo>
                  <a:lnTo>
                    <a:pt x="168948" y="10690"/>
                  </a:lnTo>
                  <a:lnTo>
                    <a:pt x="158428" y="9452"/>
                  </a:lnTo>
                  <a:lnTo>
                    <a:pt x="139546" y="13825"/>
                  </a:lnTo>
                  <a:lnTo>
                    <a:pt x="128828" y="21358"/>
                  </a:lnTo>
                  <a:lnTo>
                    <a:pt x="124580" y="26145"/>
                  </a:lnTo>
                  <a:lnTo>
                    <a:pt x="119862" y="39402"/>
                  </a:lnTo>
                  <a:lnTo>
                    <a:pt x="116832" y="67425"/>
                  </a:lnTo>
                  <a:lnTo>
                    <a:pt x="121710" y="82553"/>
                  </a:lnTo>
                  <a:lnTo>
                    <a:pt x="130492" y="97214"/>
                  </a:lnTo>
                  <a:lnTo>
                    <a:pt x="141010" y="107037"/>
                  </a:lnTo>
                  <a:lnTo>
                    <a:pt x="162828" y="118146"/>
                  </a:lnTo>
                  <a:lnTo>
                    <a:pt x="188144" y="122981"/>
                  </a:lnTo>
                  <a:lnTo>
                    <a:pt x="203013" y="118820"/>
                  </a:lnTo>
                  <a:lnTo>
                    <a:pt x="219895" y="110612"/>
                  </a:lnTo>
                  <a:lnTo>
                    <a:pt x="223987" y="109460"/>
                  </a:lnTo>
                  <a:lnTo>
                    <a:pt x="250522" y="88033"/>
                  </a:lnTo>
                  <a:lnTo>
                    <a:pt x="276822" y="53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2" name="SMARTInkShape-Group144"/>
          <p:cNvGrpSpPr/>
          <p:nvPr/>
        </p:nvGrpSpPr>
        <p:grpSpPr>
          <a:xfrm>
            <a:off x="3448238" y="1805692"/>
            <a:ext cx="927153" cy="1671788"/>
            <a:chOff x="3448238" y="1805692"/>
            <a:chExt cx="927153" cy="1671788"/>
          </a:xfrm>
        </p:grpSpPr>
        <p:sp>
          <p:nvSpPr>
            <p:cNvPr id="1736" name="SMARTInkShape-985"/>
            <p:cNvSpPr/>
            <p:nvPr/>
          </p:nvSpPr>
          <p:spPr>
            <a:xfrm>
              <a:off x="3812977" y="2715697"/>
              <a:ext cx="169665" cy="141645"/>
            </a:xfrm>
            <a:custGeom>
              <a:avLst/>
              <a:gdLst/>
              <a:ahLst/>
              <a:cxnLst/>
              <a:rect l="0" t="0" r="0" b="0"/>
              <a:pathLst>
                <a:path w="169665" h="141645">
                  <a:moveTo>
                    <a:pt x="0" y="7858"/>
                  </a:moveTo>
                  <a:lnTo>
                    <a:pt x="0" y="16755"/>
                  </a:lnTo>
                  <a:lnTo>
                    <a:pt x="8121" y="9652"/>
                  </a:lnTo>
                  <a:lnTo>
                    <a:pt x="21368" y="2546"/>
                  </a:lnTo>
                  <a:lnTo>
                    <a:pt x="33010" y="0"/>
                  </a:lnTo>
                  <a:lnTo>
                    <a:pt x="49578" y="238"/>
                  </a:lnTo>
                  <a:lnTo>
                    <a:pt x="72898" y="7143"/>
                  </a:lnTo>
                  <a:lnTo>
                    <a:pt x="96674" y="21316"/>
                  </a:lnTo>
                  <a:lnTo>
                    <a:pt x="106797" y="32360"/>
                  </a:lnTo>
                  <a:lnTo>
                    <a:pt x="111957" y="43883"/>
                  </a:lnTo>
                  <a:lnTo>
                    <a:pt x="120687" y="73382"/>
                  </a:lnTo>
                  <a:lnTo>
                    <a:pt x="116898" y="91213"/>
                  </a:lnTo>
                  <a:lnTo>
                    <a:pt x="106728" y="112370"/>
                  </a:lnTo>
                  <a:lnTo>
                    <a:pt x="103894" y="116228"/>
                  </a:lnTo>
                  <a:lnTo>
                    <a:pt x="70918" y="135695"/>
                  </a:lnTo>
                  <a:lnTo>
                    <a:pt x="37040" y="141644"/>
                  </a:lnTo>
                  <a:lnTo>
                    <a:pt x="35834" y="116931"/>
                  </a:lnTo>
                  <a:lnTo>
                    <a:pt x="37780" y="112323"/>
                  </a:lnTo>
                  <a:lnTo>
                    <a:pt x="45233" y="104558"/>
                  </a:lnTo>
                  <a:lnTo>
                    <a:pt x="85391" y="85376"/>
                  </a:lnTo>
                  <a:lnTo>
                    <a:pt x="103904" y="81097"/>
                  </a:lnTo>
                  <a:lnTo>
                    <a:pt x="109949" y="82481"/>
                  </a:lnTo>
                  <a:lnTo>
                    <a:pt x="153010" y="108895"/>
                  </a:lnTo>
                  <a:lnTo>
                    <a:pt x="169495" y="123787"/>
                  </a:lnTo>
                  <a:lnTo>
                    <a:pt x="169664" y="10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986"/>
            <p:cNvSpPr/>
            <p:nvPr/>
          </p:nvSpPr>
          <p:spPr>
            <a:xfrm>
              <a:off x="3777258" y="2137980"/>
              <a:ext cx="133946" cy="92084"/>
            </a:xfrm>
            <a:custGeom>
              <a:avLst/>
              <a:gdLst/>
              <a:ahLst/>
              <a:cxnLst/>
              <a:rect l="0" t="0" r="0" b="0"/>
              <a:pathLst>
                <a:path w="133946" h="92084">
                  <a:moveTo>
                    <a:pt x="0" y="5145"/>
                  </a:moveTo>
                  <a:lnTo>
                    <a:pt x="0" y="404"/>
                  </a:lnTo>
                  <a:lnTo>
                    <a:pt x="1984" y="0"/>
                  </a:lnTo>
                  <a:lnTo>
                    <a:pt x="24858" y="9012"/>
                  </a:lnTo>
                  <a:lnTo>
                    <a:pt x="62571" y="33748"/>
                  </a:lnTo>
                  <a:lnTo>
                    <a:pt x="103205" y="72785"/>
                  </a:lnTo>
                  <a:lnTo>
                    <a:pt x="122643" y="92083"/>
                  </a:lnTo>
                  <a:lnTo>
                    <a:pt x="124426" y="90885"/>
                  </a:lnTo>
                  <a:lnTo>
                    <a:pt x="133945" y="7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987"/>
            <p:cNvSpPr/>
            <p:nvPr/>
          </p:nvSpPr>
          <p:spPr>
            <a:xfrm>
              <a:off x="3858899" y="2116336"/>
              <a:ext cx="25516" cy="217948"/>
            </a:xfrm>
            <a:custGeom>
              <a:avLst/>
              <a:gdLst/>
              <a:ahLst/>
              <a:cxnLst/>
              <a:rect l="0" t="0" r="0" b="0"/>
              <a:pathLst>
                <a:path w="25516" h="217948">
                  <a:moveTo>
                    <a:pt x="25515" y="0"/>
                  </a:moveTo>
                  <a:lnTo>
                    <a:pt x="24523" y="38584"/>
                  </a:lnTo>
                  <a:lnTo>
                    <a:pt x="18447" y="78875"/>
                  </a:lnTo>
                  <a:lnTo>
                    <a:pt x="16953" y="120532"/>
                  </a:lnTo>
                  <a:lnTo>
                    <a:pt x="10521" y="164001"/>
                  </a:lnTo>
                  <a:lnTo>
                    <a:pt x="6915" y="198593"/>
                  </a:lnTo>
                  <a:lnTo>
                    <a:pt x="0" y="216787"/>
                  </a:lnTo>
                  <a:lnTo>
                    <a:pt x="568" y="217947"/>
                  </a:lnTo>
                  <a:lnTo>
                    <a:pt x="7656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SMARTInkShape-988"/>
            <p:cNvSpPr/>
            <p:nvPr/>
          </p:nvSpPr>
          <p:spPr>
            <a:xfrm>
              <a:off x="3937992" y="2089628"/>
              <a:ext cx="125017" cy="83183"/>
            </a:xfrm>
            <a:custGeom>
              <a:avLst/>
              <a:gdLst/>
              <a:ahLst/>
              <a:cxnLst/>
              <a:rect l="0" t="0" r="0" b="0"/>
              <a:pathLst>
                <a:path w="125017" h="83183">
                  <a:moveTo>
                    <a:pt x="0" y="71356"/>
                  </a:moveTo>
                  <a:lnTo>
                    <a:pt x="23850" y="61643"/>
                  </a:lnTo>
                  <a:lnTo>
                    <a:pt x="38115" y="50365"/>
                  </a:lnTo>
                  <a:lnTo>
                    <a:pt x="56504" y="24959"/>
                  </a:lnTo>
                  <a:lnTo>
                    <a:pt x="59840" y="15678"/>
                  </a:lnTo>
                  <a:lnTo>
                    <a:pt x="62352" y="841"/>
                  </a:lnTo>
                  <a:lnTo>
                    <a:pt x="42377" y="0"/>
                  </a:lnTo>
                  <a:lnTo>
                    <a:pt x="36032" y="2601"/>
                  </a:lnTo>
                  <a:lnTo>
                    <a:pt x="32951" y="4683"/>
                  </a:lnTo>
                  <a:lnTo>
                    <a:pt x="19134" y="21836"/>
                  </a:lnTo>
                  <a:lnTo>
                    <a:pt x="16725" y="27429"/>
                  </a:lnTo>
                  <a:lnTo>
                    <a:pt x="16111" y="32149"/>
                  </a:lnTo>
                  <a:lnTo>
                    <a:pt x="17514" y="51595"/>
                  </a:lnTo>
                  <a:lnTo>
                    <a:pt x="25644" y="62904"/>
                  </a:lnTo>
                  <a:lnTo>
                    <a:pt x="50375" y="81593"/>
                  </a:lnTo>
                  <a:lnTo>
                    <a:pt x="65054" y="83182"/>
                  </a:lnTo>
                  <a:lnTo>
                    <a:pt x="87405" y="78498"/>
                  </a:lnTo>
                  <a:lnTo>
                    <a:pt x="93989" y="76118"/>
                  </a:lnTo>
                  <a:lnTo>
                    <a:pt x="103950" y="68181"/>
                  </a:lnTo>
                  <a:lnTo>
                    <a:pt x="125016" y="4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989"/>
            <p:cNvSpPr/>
            <p:nvPr/>
          </p:nvSpPr>
          <p:spPr>
            <a:xfrm>
              <a:off x="4027289" y="1955602"/>
              <a:ext cx="44650" cy="194479"/>
            </a:xfrm>
            <a:custGeom>
              <a:avLst/>
              <a:gdLst/>
              <a:ahLst/>
              <a:cxnLst/>
              <a:rect l="0" t="0" r="0" b="0"/>
              <a:pathLst>
                <a:path w="44650" h="194479">
                  <a:moveTo>
                    <a:pt x="0" y="0"/>
                  </a:moveTo>
                  <a:lnTo>
                    <a:pt x="7129" y="8121"/>
                  </a:lnTo>
                  <a:lnTo>
                    <a:pt x="20991" y="38160"/>
                  </a:lnTo>
                  <a:lnTo>
                    <a:pt x="31021" y="78874"/>
                  </a:lnTo>
                  <a:lnTo>
                    <a:pt x="35783" y="121928"/>
                  </a:lnTo>
                  <a:lnTo>
                    <a:pt x="43285" y="164517"/>
                  </a:lnTo>
                  <a:lnTo>
                    <a:pt x="44613" y="194478"/>
                  </a:lnTo>
                  <a:lnTo>
                    <a:pt x="44649" y="17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SMARTInkShape-990"/>
            <p:cNvSpPr/>
            <p:nvPr/>
          </p:nvSpPr>
          <p:spPr>
            <a:xfrm>
              <a:off x="4107656" y="1910953"/>
              <a:ext cx="53579" cy="178291"/>
            </a:xfrm>
            <a:custGeom>
              <a:avLst/>
              <a:gdLst/>
              <a:ahLst/>
              <a:cxnLst/>
              <a:rect l="0" t="0" r="0" b="0"/>
              <a:pathLst>
                <a:path w="53579" h="178291">
                  <a:moveTo>
                    <a:pt x="0" y="0"/>
                  </a:moveTo>
                  <a:lnTo>
                    <a:pt x="4741" y="9481"/>
                  </a:lnTo>
                  <a:lnTo>
                    <a:pt x="11024" y="52965"/>
                  </a:lnTo>
                  <a:lnTo>
                    <a:pt x="16510" y="93916"/>
                  </a:lnTo>
                  <a:lnTo>
                    <a:pt x="23730" y="137247"/>
                  </a:lnTo>
                  <a:lnTo>
                    <a:pt x="28831" y="161092"/>
                  </a:lnTo>
                  <a:lnTo>
                    <a:pt x="35316" y="177570"/>
                  </a:lnTo>
                  <a:lnTo>
                    <a:pt x="40340" y="178290"/>
                  </a:lnTo>
                  <a:lnTo>
                    <a:pt x="53578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991"/>
            <p:cNvSpPr/>
            <p:nvPr/>
          </p:nvSpPr>
          <p:spPr>
            <a:xfrm>
              <a:off x="4170164" y="1955602"/>
              <a:ext cx="71242" cy="78963"/>
            </a:xfrm>
            <a:custGeom>
              <a:avLst/>
              <a:gdLst/>
              <a:ahLst/>
              <a:cxnLst/>
              <a:rect l="0" t="0" r="0" b="0"/>
              <a:pathLst>
                <a:path w="71242" h="78963">
                  <a:moveTo>
                    <a:pt x="0" y="0"/>
                  </a:moveTo>
                  <a:lnTo>
                    <a:pt x="6137" y="14258"/>
                  </a:lnTo>
                  <a:lnTo>
                    <a:pt x="11412" y="56361"/>
                  </a:lnTo>
                  <a:lnTo>
                    <a:pt x="15986" y="69698"/>
                  </a:lnTo>
                  <a:lnTo>
                    <a:pt x="21326" y="75625"/>
                  </a:lnTo>
                  <a:lnTo>
                    <a:pt x="29653" y="78259"/>
                  </a:lnTo>
                  <a:lnTo>
                    <a:pt x="34651" y="78962"/>
                  </a:lnTo>
                  <a:lnTo>
                    <a:pt x="51167" y="75210"/>
                  </a:lnTo>
                  <a:lnTo>
                    <a:pt x="63888" y="67815"/>
                  </a:lnTo>
                  <a:lnTo>
                    <a:pt x="68082" y="62220"/>
                  </a:lnTo>
                  <a:lnTo>
                    <a:pt x="69946" y="54442"/>
                  </a:lnTo>
                  <a:lnTo>
                    <a:pt x="71241" y="21537"/>
                  </a:lnTo>
                  <a:lnTo>
                    <a:pt x="68704" y="11887"/>
                  </a:lnTo>
                  <a:lnTo>
                    <a:pt x="66639" y="7924"/>
                  </a:lnTo>
                  <a:lnTo>
                    <a:pt x="64270" y="5283"/>
                  </a:lnTo>
                  <a:lnTo>
                    <a:pt x="58991" y="2348"/>
                  </a:lnTo>
                  <a:lnTo>
                    <a:pt x="33936" y="206"/>
                  </a:lnTo>
                  <a:lnTo>
                    <a:pt x="30562" y="2121"/>
                  </a:lnTo>
                  <a:lnTo>
                    <a:pt x="24166" y="9542"/>
                  </a:lnTo>
                  <a:lnTo>
                    <a:pt x="20662" y="16808"/>
                  </a:lnTo>
                  <a:lnTo>
                    <a:pt x="19728" y="20135"/>
                  </a:lnTo>
                  <a:lnTo>
                    <a:pt x="20097" y="23345"/>
                  </a:lnTo>
                  <a:lnTo>
                    <a:pt x="30452" y="48114"/>
                  </a:lnTo>
                  <a:lnTo>
                    <a:pt x="34192" y="52912"/>
                  </a:lnTo>
                  <a:lnTo>
                    <a:pt x="53578" y="6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992"/>
            <p:cNvSpPr/>
            <p:nvPr/>
          </p:nvSpPr>
          <p:spPr>
            <a:xfrm>
              <a:off x="4250531" y="1805692"/>
              <a:ext cx="124860" cy="153737"/>
            </a:xfrm>
            <a:custGeom>
              <a:avLst/>
              <a:gdLst/>
              <a:ahLst/>
              <a:cxnLst/>
              <a:rect l="0" t="0" r="0" b="0"/>
              <a:pathLst>
                <a:path w="124860" h="153737">
                  <a:moveTo>
                    <a:pt x="0" y="87402"/>
                  </a:moveTo>
                  <a:lnTo>
                    <a:pt x="4741" y="92142"/>
                  </a:lnTo>
                  <a:lnTo>
                    <a:pt x="7068" y="97115"/>
                  </a:lnTo>
                  <a:lnTo>
                    <a:pt x="11412" y="128395"/>
                  </a:lnTo>
                  <a:lnTo>
                    <a:pt x="15949" y="139897"/>
                  </a:lnTo>
                  <a:lnTo>
                    <a:pt x="16586" y="143235"/>
                  </a:lnTo>
                  <a:lnTo>
                    <a:pt x="22223" y="152672"/>
                  </a:lnTo>
                  <a:lnTo>
                    <a:pt x="24737" y="153736"/>
                  </a:lnTo>
                  <a:lnTo>
                    <a:pt x="27406" y="153453"/>
                  </a:lnTo>
                  <a:lnTo>
                    <a:pt x="35902" y="150959"/>
                  </a:lnTo>
                  <a:lnTo>
                    <a:pt x="38817" y="150609"/>
                  </a:lnTo>
                  <a:lnTo>
                    <a:pt x="44703" y="144929"/>
                  </a:lnTo>
                  <a:lnTo>
                    <a:pt x="49634" y="135790"/>
                  </a:lnTo>
                  <a:lnTo>
                    <a:pt x="60415" y="96202"/>
                  </a:lnTo>
                  <a:lnTo>
                    <a:pt x="62497" y="78563"/>
                  </a:lnTo>
                  <a:lnTo>
                    <a:pt x="63499" y="100838"/>
                  </a:lnTo>
                  <a:lnTo>
                    <a:pt x="67248" y="111894"/>
                  </a:lnTo>
                  <a:lnTo>
                    <a:pt x="69637" y="115636"/>
                  </a:lnTo>
                  <a:lnTo>
                    <a:pt x="74937" y="119794"/>
                  </a:lnTo>
                  <a:lnTo>
                    <a:pt x="88239" y="122135"/>
                  </a:lnTo>
                  <a:lnTo>
                    <a:pt x="96434" y="120037"/>
                  </a:lnTo>
                  <a:lnTo>
                    <a:pt x="100008" y="118088"/>
                  </a:lnTo>
                  <a:lnTo>
                    <a:pt x="118958" y="94416"/>
                  </a:lnTo>
                  <a:lnTo>
                    <a:pt x="122323" y="85227"/>
                  </a:lnTo>
                  <a:lnTo>
                    <a:pt x="124859" y="42655"/>
                  </a:lnTo>
                  <a:lnTo>
                    <a:pt x="123992" y="22302"/>
                  </a:lnTo>
                  <a:lnTo>
                    <a:pt x="115919" y="2369"/>
                  </a:lnTo>
                  <a:lnTo>
                    <a:pt x="113990" y="947"/>
                  </a:lnTo>
                  <a:lnTo>
                    <a:pt x="111712" y="0"/>
                  </a:lnTo>
                  <a:lnTo>
                    <a:pt x="89297" y="7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993"/>
            <p:cNvSpPr/>
            <p:nvPr/>
          </p:nvSpPr>
          <p:spPr>
            <a:xfrm>
              <a:off x="3448238" y="3136452"/>
              <a:ext cx="141456" cy="341028"/>
            </a:xfrm>
            <a:custGeom>
              <a:avLst/>
              <a:gdLst/>
              <a:ahLst/>
              <a:cxnLst/>
              <a:rect l="0" t="0" r="0" b="0"/>
              <a:pathLst>
                <a:path w="141456" h="341028">
                  <a:moveTo>
                    <a:pt x="105778" y="78236"/>
                  </a:moveTo>
                  <a:lnTo>
                    <a:pt x="112845" y="61454"/>
                  </a:lnTo>
                  <a:lnTo>
                    <a:pt x="113466" y="58118"/>
                  </a:lnTo>
                  <a:lnTo>
                    <a:pt x="116801" y="51766"/>
                  </a:lnTo>
                  <a:lnTo>
                    <a:pt x="119080" y="48683"/>
                  </a:lnTo>
                  <a:lnTo>
                    <a:pt x="119607" y="45636"/>
                  </a:lnTo>
                  <a:lnTo>
                    <a:pt x="118966" y="42612"/>
                  </a:lnTo>
                  <a:lnTo>
                    <a:pt x="116600" y="36606"/>
                  </a:lnTo>
                  <a:lnTo>
                    <a:pt x="110216" y="16946"/>
                  </a:lnTo>
                  <a:lnTo>
                    <a:pt x="102352" y="5064"/>
                  </a:lnTo>
                  <a:lnTo>
                    <a:pt x="96649" y="1066"/>
                  </a:lnTo>
                  <a:lnTo>
                    <a:pt x="93738" y="0"/>
                  </a:lnTo>
                  <a:lnTo>
                    <a:pt x="67681" y="5418"/>
                  </a:lnTo>
                  <a:lnTo>
                    <a:pt x="51143" y="10484"/>
                  </a:lnTo>
                  <a:lnTo>
                    <a:pt x="36516" y="21335"/>
                  </a:lnTo>
                  <a:lnTo>
                    <a:pt x="5224" y="58446"/>
                  </a:lnTo>
                  <a:lnTo>
                    <a:pt x="578" y="80309"/>
                  </a:lnTo>
                  <a:lnTo>
                    <a:pt x="0" y="107235"/>
                  </a:lnTo>
                  <a:lnTo>
                    <a:pt x="3533" y="119567"/>
                  </a:lnTo>
                  <a:lnTo>
                    <a:pt x="6857" y="123649"/>
                  </a:lnTo>
                  <a:lnTo>
                    <a:pt x="15842" y="128185"/>
                  </a:lnTo>
                  <a:lnTo>
                    <a:pt x="49428" y="131495"/>
                  </a:lnTo>
                  <a:lnTo>
                    <a:pt x="67143" y="126979"/>
                  </a:lnTo>
                  <a:lnTo>
                    <a:pt x="94210" y="106642"/>
                  </a:lnTo>
                  <a:lnTo>
                    <a:pt x="101629" y="98798"/>
                  </a:lnTo>
                  <a:lnTo>
                    <a:pt x="120922" y="69899"/>
                  </a:lnTo>
                  <a:lnTo>
                    <a:pt x="123590" y="60541"/>
                  </a:lnTo>
                  <a:lnTo>
                    <a:pt x="137873" y="105087"/>
                  </a:lnTo>
                  <a:lnTo>
                    <a:pt x="141019" y="146864"/>
                  </a:lnTo>
                  <a:lnTo>
                    <a:pt x="141355" y="180370"/>
                  </a:lnTo>
                  <a:lnTo>
                    <a:pt x="141455" y="220174"/>
                  </a:lnTo>
                  <a:lnTo>
                    <a:pt x="128222" y="263810"/>
                  </a:lnTo>
                  <a:lnTo>
                    <a:pt x="112379" y="298447"/>
                  </a:lnTo>
                  <a:lnTo>
                    <a:pt x="101766" y="311045"/>
                  </a:lnTo>
                  <a:lnTo>
                    <a:pt x="61069" y="336886"/>
                  </a:lnTo>
                  <a:lnTo>
                    <a:pt x="55136" y="339966"/>
                  </a:lnTo>
                  <a:lnTo>
                    <a:pt x="49196" y="341027"/>
                  </a:lnTo>
                  <a:lnTo>
                    <a:pt x="37305" y="339560"/>
                  </a:lnTo>
                  <a:lnTo>
                    <a:pt x="7551" y="310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994"/>
            <p:cNvSpPr/>
            <p:nvPr/>
          </p:nvSpPr>
          <p:spPr>
            <a:xfrm>
              <a:off x="3634383" y="2759273"/>
              <a:ext cx="17860" cy="80369"/>
            </a:xfrm>
            <a:custGeom>
              <a:avLst/>
              <a:gdLst/>
              <a:ahLst/>
              <a:cxnLst/>
              <a:rect l="0" t="0" r="0" b="0"/>
              <a:pathLst>
                <a:path w="17860" h="80369">
                  <a:moveTo>
                    <a:pt x="0" y="0"/>
                  </a:moveTo>
                  <a:lnTo>
                    <a:pt x="4740" y="4741"/>
                  </a:lnTo>
                  <a:lnTo>
                    <a:pt x="7068" y="12360"/>
                  </a:lnTo>
                  <a:lnTo>
                    <a:pt x="11412" y="54663"/>
                  </a:lnTo>
                  <a:lnTo>
                    <a:pt x="17859" y="80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995"/>
            <p:cNvSpPr/>
            <p:nvPr/>
          </p:nvSpPr>
          <p:spPr>
            <a:xfrm>
              <a:off x="3571875" y="2786063"/>
              <a:ext cx="116087" cy="17860"/>
            </a:xfrm>
            <a:custGeom>
              <a:avLst/>
              <a:gdLst/>
              <a:ahLst/>
              <a:cxnLst/>
              <a:rect l="0" t="0" r="0" b="0"/>
              <a:pathLst>
                <a:path w="116087" h="17860">
                  <a:moveTo>
                    <a:pt x="0" y="17859"/>
                  </a:moveTo>
                  <a:lnTo>
                    <a:pt x="40165" y="15213"/>
                  </a:lnTo>
                  <a:lnTo>
                    <a:pt x="79482" y="5430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996"/>
            <p:cNvSpPr/>
            <p:nvPr/>
          </p:nvSpPr>
          <p:spPr>
            <a:xfrm>
              <a:off x="3607594" y="2786063"/>
              <a:ext cx="133946" cy="44649"/>
            </a:xfrm>
            <a:custGeom>
              <a:avLst/>
              <a:gdLst/>
              <a:ahLst/>
              <a:cxnLst/>
              <a:rect l="0" t="0" r="0" b="0"/>
              <a:pathLst>
                <a:path w="133946" h="44649">
                  <a:moveTo>
                    <a:pt x="0" y="44648"/>
                  </a:moveTo>
                  <a:lnTo>
                    <a:pt x="37591" y="43656"/>
                  </a:lnTo>
                  <a:lnTo>
                    <a:pt x="74453" y="32289"/>
                  </a:lnTo>
                  <a:lnTo>
                    <a:pt x="133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SMARTInkShape-997"/>
            <p:cNvSpPr/>
            <p:nvPr/>
          </p:nvSpPr>
          <p:spPr>
            <a:xfrm>
              <a:off x="3580805" y="2768203"/>
              <a:ext cx="35719" cy="86629"/>
            </a:xfrm>
            <a:custGeom>
              <a:avLst/>
              <a:gdLst/>
              <a:ahLst/>
              <a:cxnLst/>
              <a:rect l="0" t="0" r="0" b="0"/>
              <a:pathLst>
                <a:path w="35719" h="86629">
                  <a:moveTo>
                    <a:pt x="0" y="0"/>
                  </a:moveTo>
                  <a:lnTo>
                    <a:pt x="4740" y="4741"/>
                  </a:lnTo>
                  <a:lnTo>
                    <a:pt x="23915" y="48241"/>
                  </a:lnTo>
                  <a:lnTo>
                    <a:pt x="35200" y="86628"/>
                  </a:lnTo>
                  <a:lnTo>
                    <a:pt x="35718" y="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SMARTInkShape-998"/>
            <p:cNvSpPr/>
            <p:nvPr/>
          </p:nvSpPr>
          <p:spPr>
            <a:xfrm>
              <a:off x="4223742" y="2509758"/>
              <a:ext cx="142876" cy="105706"/>
            </a:xfrm>
            <a:custGeom>
              <a:avLst/>
              <a:gdLst/>
              <a:ahLst/>
              <a:cxnLst/>
              <a:rect l="0" t="0" r="0" b="0"/>
              <a:pathLst>
                <a:path w="142876" h="105706">
                  <a:moveTo>
                    <a:pt x="0" y="61992"/>
                  </a:moveTo>
                  <a:lnTo>
                    <a:pt x="30463" y="61000"/>
                  </a:lnTo>
                  <a:lnTo>
                    <a:pt x="71478" y="50968"/>
                  </a:lnTo>
                  <a:lnTo>
                    <a:pt x="83362" y="45186"/>
                  </a:lnTo>
                  <a:lnTo>
                    <a:pt x="110852" y="22387"/>
                  </a:lnTo>
                  <a:lnTo>
                    <a:pt x="113760" y="16939"/>
                  </a:lnTo>
                  <a:lnTo>
                    <a:pt x="114536" y="14098"/>
                  </a:lnTo>
                  <a:lnTo>
                    <a:pt x="114060" y="11211"/>
                  </a:lnTo>
                  <a:lnTo>
                    <a:pt x="110886" y="5357"/>
                  </a:lnTo>
                  <a:lnTo>
                    <a:pt x="108651" y="3400"/>
                  </a:lnTo>
                  <a:lnTo>
                    <a:pt x="103521" y="1224"/>
                  </a:lnTo>
                  <a:lnTo>
                    <a:pt x="85574" y="0"/>
                  </a:lnTo>
                  <a:lnTo>
                    <a:pt x="61405" y="4377"/>
                  </a:lnTo>
                  <a:lnTo>
                    <a:pt x="40132" y="16699"/>
                  </a:lnTo>
                  <a:lnTo>
                    <a:pt x="26002" y="32917"/>
                  </a:lnTo>
                  <a:lnTo>
                    <a:pt x="24280" y="38640"/>
                  </a:lnTo>
                  <a:lnTo>
                    <a:pt x="25013" y="50290"/>
                  </a:lnTo>
                  <a:lnTo>
                    <a:pt x="33568" y="72947"/>
                  </a:lnTo>
                  <a:lnTo>
                    <a:pt x="39062" y="81082"/>
                  </a:lnTo>
                  <a:lnTo>
                    <a:pt x="57215" y="95981"/>
                  </a:lnTo>
                  <a:lnTo>
                    <a:pt x="70408" y="101903"/>
                  </a:lnTo>
                  <a:lnTo>
                    <a:pt x="95047" y="105705"/>
                  </a:lnTo>
                  <a:lnTo>
                    <a:pt x="109712" y="100933"/>
                  </a:lnTo>
                  <a:lnTo>
                    <a:pt x="142875" y="79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SMARTInkShape-999"/>
            <p:cNvSpPr/>
            <p:nvPr/>
          </p:nvSpPr>
          <p:spPr>
            <a:xfrm>
              <a:off x="3849735" y="2537732"/>
              <a:ext cx="346041" cy="203101"/>
            </a:xfrm>
            <a:custGeom>
              <a:avLst/>
              <a:gdLst/>
              <a:ahLst/>
              <a:cxnLst/>
              <a:rect l="0" t="0" r="0" b="0"/>
              <a:pathLst>
                <a:path w="346041" h="203101">
                  <a:moveTo>
                    <a:pt x="70398" y="78666"/>
                  </a:moveTo>
                  <a:lnTo>
                    <a:pt x="77466" y="61885"/>
                  </a:lnTo>
                  <a:lnTo>
                    <a:pt x="78086" y="58549"/>
                  </a:lnTo>
                  <a:lnTo>
                    <a:pt x="74219" y="44373"/>
                  </a:lnTo>
                  <a:lnTo>
                    <a:pt x="70961" y="40922"/>
                  </a:lnTo>
                  <a:lnTo>
                    <a:pt x="62049" y="37086"/>
                  </a:lnTo>
                  <a:lnTo>
                    <a:pt x="45875" y="34927"/>
                  </a:lnTo>
                  <a:lnTo>
                    <a:pt x="34364" y="39714"/>
                  </a:lnTo>
                  <a:lnTo>
                    <a:pt x="10805" y="58956"/>
                  </a:lnTo>
                  <a:lnTo>
                    <a:pt x="4224" y="72882"/>
                  </a:lnTo>
                  <a:lnTo>
                    <a:pt x="0" y="101336"/>
                  </a:lnTo>
                  <a:lnTo>
                    <a:pt x="1638" y="106678"/>
                  </a:lnTo>
                  <a:lnTo>
                    <a:pt x="8749" y="115259"/>
                  </a:lnTo>
                  <a:lnTo>
                    <a:pt x="15879" y="119734"/>
                  </a:lnTo>
                  <a:lnTo>
                    <a:pt x="25471" y="122254"/>
                  </a:lnTo>
                  <a:lnTo>
                    <a:pt x="28540" y="122608"/>
                  </a:lnTo>
                  <a:lnTo>
                    <a:pt x="42341" y="118365"/>
                  </a:lnTo>
                  <a:lnTo>
                    <a:pt x="58998" y="106084"/>
                  </a:lnTo>
                  <a:lnTo>
                    <a:pt x="71761" y="85136"/>
                  </a:lnTo>
                  <a:lnTo>
                    <a:pt x="79269" y="61035"/>
                  </a:lnTo>
                  <a:lnTo>
                    <a:pt x="80308" y="76102"/>
                  </a:lnTo>
                  <a:lnTo>
                    <a:pt x="88421" y="108623"/>
                  </a:lnTo>
                  <a:lnTo>
                    <a:pt x="90351" y="110544"/>
                  </a:lnTo>
                  <a:lnTo>
                    <a:pt x="92629" y="111824"/>
                  </a:lnTo>
                  <a:lnTo>
                    <a:pt x="100453" y="110601"/>
                  </a:lnTo>
                  <a:lnTo>
                    <a:pt x="110545" y="105758"/>
                  </a:lnTo>
                  <a:lnTo>
                    <a:pt x="121644" y="96991"/>
                  </a:lnTo>
                  <a:lnTo>
                    <a:pt x="134309" y="76158"/>
                  </a:lnTo>
                  <a:lnTo>
                    <a:pt x="146485" y="42452"/>
                  </a:lnTo>
                  <a:lnTo>
                    <a:pt x="150715" y="0"/>
                  </a:lnTo>
                  <a:lnTo>
                    <a:pt x="150763" y="44262"/>
                  </a:lnTo>
                  <a:lnTo>
                    <a:pt x="150765" y="85785"/>
                  </a:lnTo>
                  <a:lnTo>
                    <a:pt x="150765" y="105211"/>
                  </a:lnTo>
                  <a:lnTo>
                    <a:pt x="151757" y="90157"/>
                  </a:lnTo>
                  <a:lnTo>
                    <a:pt x="161789" y="47781"/>
                  </a:lnTo>
                  <a:lnTo>
                    <a:pt x="174853" y="14811"/>
                  </a:lnTo>
                  <a:lnTo>
                    <a:pt x="184756" y="669"/>
                  </a:lnTo>
                  <a:lnTo>
                    <a:pt x="186324" y="872"/>
                  </a:lnTo>
                  <a:lnTo>
                    <a:pt x="190712" y="3742"/>
                  </a:lnTo>
                  <a:lnTo>
                    <a:pt x="199741" y="47157"/>
                  </a:lnTo>
                  <a:lnTo>
                    <a:pt x="207720" y="66244"/>
                  </a:lnTo>
                  <a:lnTo>
                    <a:pt x="216097" y="75791"/>
                  </a:lnTo>
                  <a:lnTo>
                    <a:pt x="237643" y="90005"/>
                  </a:lnTo>
                  <a:lnTo>
                    <a:pt x="243410" y="91186"/>
                  </a:lnTo>
                  <a:lnTo>
                    <a:pt x="255110" y="89853"/>
                  </a:lnTo>
                  <a:lnTo>
                    <a:pt x="298868" y="71112"/>
                  </a:lnTo>
                  <a:lnTo>
                    <a:pt x="311839" y="63403"/>
                  </a:lnTo>
                  <a:lnTo>
                    <a:pt x="320911" y="53362"/>
                  </a:lnTo>
                  <a:lnTo>
                    <a:pt x="333827" y="25602"/>
                  </a:lnTo>
                  <a:lnTo>
                    <a:pt x="336306" y="16056"/>
                  </a:lnTo>
                  <a:lnTo>
                    <a:pt x="333990" y="12122"/>
                  </a:lnTo>
                  <a:lnTo>
                    <a:pt x="323479" y="5104"/>
                  </a:lnTo>
                  <a:lnTo>
                    <a:pt x="300828" y="315"/>
                  </a:lnTo>
                  <a:lnTo>
                    <a:pt x="280005" y="3637"/>
                  </a:lnTo>
                  <a:lnTo>
                    <a:pt x="261268" y="15645"/>
                  </a:lnTo>
                  <a:lnTo>
                    <a:pt x="247889" y="31771"/>
                  </a:lnTo>
                  <a:lnTo>
                    <a:pt x="243540" y="43272"/>
                  </a:lnTo>
                  <a:lnTo>
                    <a:pt x="242381" y="49117"/>
                  </a:lnTo>
                  <a:lnTo>
                    <a:pt x="243592" y="54006"/>
                  </a:lnTo>
                  <a:lnTo>
                    <a:pt x="250230" y="62084"/>
                  </a:lnTo>
                  <a:lnTo>
                    <a:pt x="259795" y="66335"/>
                  </a:lnTo>
                  <a:lnTo>
                    <a:pt x="265124" y="67469"/>
                  </a:lnTo>
                  <a:lnTo>
                    <a:pt x="269668" y="67233"/>
                  </a:lnTo>
                  <a:lnTo>
                    <a:pt x="307614" y="51919"/>
                  </a:lnTo>
                  <a:lnTo>
                    <a:pt x="314072" y="47596"/>
                  </a:lnTo>
                  <a:lnTo>
                    <a:pt x="317183" y="47039"/>
                  </a:lnTo>
                  <a:lnTo>
                    <a:pt x="320249" y="47660"/>
                  </a:lnTo>
                  <a:lnTo>
                    <a:pt x="329306" y="53273"/>
                  </a:lnTo>
                  <a:lnTo>
                    <a:pt x="335288" y="59443"/>
                  </a:lnTo>
                  <a:lnTo>
                    <a:pt x="341254" y="68800"/>
                  </a:lnTo>
                  <a:lnTo>
                    <a:pt x="346040" y="104242"/>
                  </a:lnTo>
                  <a:lnTo>
                    <a:pt x="344340" y="140934"/>
                  </a:lnTo>
                  <a:lnTo>
                    <a:pt x="338993" y="157935"/>
                  </a:lnTo>
                  <a:lnTo>
                    <a:pt x="320336" y="190242"/>
                  </a:lnTo>
                  <a:lnTo>
                    <a:pt x="311789" y="197047"/>
                  </a:lnTo>
                  <a:lnTo>
                    <a:pt x="301376" y="200733"/>
                  </a:lnTo>
                  <a:lnTo>
                    <a:pt x="283262" y="203100"/>
                  </a:lnTo>
                  <a:lnTo>
                    <a:pt x="257921" y="194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1000"/>
            <p:cNvSpPr/>
            <p:nvPr/>
          </p:nvSpPr>
          <p:spPr>
            <a:xfrm>
              <a:off x="3750469" y="2550363"/>
              <a:ext cx="98227" cy="119125"/>
            </a:xfrm>
            <a:custGeom>
              <a:avLst/>
              <a:gdLst/>
              <a:ahLst/>
              <a:cxnLst/>
              <a:rect l="0" t="0" r="0" b="0"/>
              <a:pathLst>
                <a:path w="98227" h="119125">
                  <a:moveTo>
                    <a:pt x="0" y="48176"/>
                  </a:moveTo>
                  <a:lnTo>
                    <a:pt x="6137" y="62434"/>
                  </a:lnTo>
                  <a:lnTo>
                    <a:pt x="8821" y="106007"/>
                  </a:lnTo>
                  <a:lnTo>
                    <a:pt x="8927" y="119124"/>
                  </a:lnTo>
                  <a:lnTo>
                    <a:pt x="11575" y="80765"/>
                  </a:lnTo>
                  <a:lnTo>
                    <a:pt x="21289" y="56178"/>
                  </a:lnTo>
                  <a:lnTo>
                    <a:pt x="51233" y="15806"/>
                  </a:lnTo>
                  <a:lnTo>
                    <a:pt x="54991" y="11713"/>
                  </a:lnTo>
                  <a:lnTo>
                    <a:pt x="74502" y="1213"/>
                  </a:lnTo>
                  <a:lnTo>
                    <a:pt x="80426" y="0"/>
                  </a:lnTo>
                  <a:lnTo>
                    <a:pt x="98226" y="3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1001"/>
            <p:cNvSpPr/>
            <p:nvPr/>
          </p:nvSpPr>
          <p:spPr>
            <a:xfrm>
              <a:off x="3608654" y="2586171"/>
              <a:ext cx="110746" cy="135121"/>
            </a:xfrm>
            <a:custGeom>
              <a:avLst/>
              <a:gdLst/>
              <a:ahLst/>
              <a:cxnLst/>
              <a:rect l="0" t="0" r="0" b="0"/>
              <a:pathLst>
                <a:path w="110746" h="135121">
                  <a:moveTo>
                    <a:pt x="16799" y="3438"/>
                  </a:moveTo>
                  <a:lnTo>
                    <a:pt x="10662" y="17696"/>
                  </a:lnTo>
                  <a:lnTo>
                    <a:pt x="8237" y="45420"/>
                  </a:lnTo>
                  <a:lnTo>
                    <a:pt x="16985" y="88765"/>
                  </a:lnTo>
                  <a:lnTo>
                    <a:pt x="29122" y="116809"/>
                  </a:lnTo>
                  <a:lnTo>
                    <a:pt x="37489" y="125924"/>
                  </a:lnTo>
                  <a:lnTo>
                    <a:pt x="46831" y="132291"/>
                  </a:lnTo>
                  <a:lnTo>
                    <a:pt x="54290" y="135120"/>
                  </a:lnTo>
                  <a:lnTo>
                    <a:pt x="57668" y="134882"/>
                  </a:lnTo>
                  <a:lnTo>
                    <a:pt x="69147" y="128815"/>
                  </a:lnTo>
                  <a:lnTo>
                    <a:pt x="82729" y="120016"/>
                  </a:lnTo>
                  <a:lnTo>
                    <a:pt x="93396" y="106844"/>
                  </a:lnTo>
                  <a:lnTo>
                    <a:pt x="100451" y="92060"/>
                  </a:lnTo>
                  <a:lnTo>
                    <a:pt x="110745" y="49097"/>
                  </a:lnTo>
                  <a:lnTo>
                    <a:pt x="108824" y="39275"/>
                  </a:lnTo>
                  <a:lnTo>
                    <a:pt x="99506" y="18749"/>
                  </a:lnTo>
                  <a:lnTo>
                    <a:pt x="93907" y="10905"/>
                  </a:lnTo>
                  <a:lnTo>
                    <a:pt x="70955" y="910"/>
                  </a:lnTo>
                  <a:lnTo>
                    <a:pt x="55421" y="0"/>
                  </a:lnTo>
                  <a:lnTo>
                    <a:pt x="29279" y="7499"/>
                  </a:lnTo>
                  <a:lnTo>
                    <a:pt x="11016" y="20407"/>
                  </a:lnTo>
                  <a:lnTo>
                    <a:pt x="4307" y="28508"/>
                  </a:lnTo>
                  <a:lnTo>
                    <a:pt x="2518" y="32058"/>
                  </a:lnTo>
                  <a:lnTo>
                    <a:pt x="0" y="56015"/>
                  </a:lnTo>
                  <a:lnTo>
                    <a:pt x="3994" y="83509"/>
                  </a:lnTo>
                  <a:lnTo>
                    <a:pt x="11461" y="101026"/>
                  </a:lnTo>
                  <a:lnTo>
                    <a:pt x="24699" y="112500"/>
                  </a:lnTo>
                  <a:lnTo>
                    <a:pt x="29011" y="113849"/>
                  </a:lnTo>
                  <a:lnTo>
                    <a:pt x="52518" y="110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1002"/>
            <p:cNvSpPr/>
            <p:nvPr/>
          </p:nvSpPr>
          <p:spPr>
            <a:xfrm>
              <a:off x="4241602" y="2946797"/>
              <a:ext cx="26421" cy="214313"/>
            </a:xfrm>
            <a:custGeom>
              <a:avLst/>
              <a:gdLst/>
              <a:ahLst/>
              <a:cxnLst/>
              <a:rect l="0" t="0" r="0" b="0"/>
              <a:pathLst>
                <a:path w="26421" h="214313">
                  <a:moveTo>
                    <a:pt x="17859" y="0"/>
                  </a:moveTo>
                  <a:lnTo>
                    <a:pt x="24927" y="16781"/>
                  </a:lnTo>
                  <a:lnTo>
                    <a:pt x="26420" y="48514"/>
                  </a:lnTo>
                  <a:lnTo>
                    <a:pt x="21939" y="83607"/>
                  </a:lnTo>
                  <a:lnTo>
                    <a:pt x="14327" y="119141"/>
                  </a:lnTo>
                  <a:lnTo>
                    <a:pt x="10528" y="159545"/>
                  </a:lnTo>
                  <a:lnTo>
                    <a:pt x="2072" y="200621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1003"/>
            <p:cNvSpPr/>
            <p:nvPr/>
          </p:nvSpPr>
          <p:spPr>
            <a:xfrm>
              <a:off x="4009430" y="3053953"/>
              <a:ext cx="169665" cy="15796"/>
            </a:xfrm>
            <a:custGeom>
              <a:avLst/>
              <a:gdLst/>
              <a:ahLst/>
              <a:cxnLst/>
              <a:rect l="0" t="0" r="0" b="0"/>
              <a:pathLst>
                <a:path w="169665" h="15796">
                  <a:moveTo>
                    <a:pt x="0" y="0"/>
                  </a:moveTo>
                  <a:lnTo>
                    <a:pt x="42027" y="0"/>
                  </a:lnTo>
                  <a:lnTo>
                    <a:pt x="80141" y="4741"/>
                  </a:lnTo>
                  <a:lnTo>
                    <a:pt x="122215" y="14239"/>
                  </a:lnTo>
                  <a:lnTo>
                    <a:pt x="144139" y="15795"/>
                  </a:lnTo>
                  <a:lnTo>
                    <a:pt x="169664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1004"/>
            <p:cNvSpPr/>
            <p:nvPr/>
          </p:nvSpPr>
          <p:spPr>
            <a:xfrm>
              <a:off x="4027289" y="3018234"/>
              <a:ext cx="125017" cy="7690"/>
            </a:xfrm>
            <a:custGeom>
              <a:avLst/>
              <a:gdLst/>
              <a:ahLst/>
              <a:cxnLst/>
              <a:rect l="0" t="0" r="0" b="0"/>
              <a:pathLst>
                <a:path w="125017" h="7690">
                  <a:moveTo>
                    <a:pt x="0" y="0"/>
                  </a:moveTo>
                  <a:lnTo>
                    <a:pt x="42901" y="0"/>
                  </a:lnTo>
                  <a:lnTo>
                    <a:pt x="84175" y="993"/>
                  </a:lnTo>
                  <a:lnTo>
                    <a:pt x="113415" y="7689"/>
                  </a:lnTo>
                  <a:lnTo>
                    <a:pt x="117282" y="7110"/>
                  </a:lnTo>
                  <a:lnTo>
                    <a:pt x="125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1005"/>
            <p:cNvSpPr/>
            <p:nvPr/>
          </p:nvSpPr>
          <p:spPr>
            <a:xfrm>
              <a:off x="4080867" y="2946797"/>
              <a:ext cx="26790" cy="118546"/>
            </a:xfrm>
            <a:custGeom>
              <a:avLst/>
              <a:gdLst/>
              <a:ahLst/>
              <a:cxnLst/>
              <a:rect l="0" t="0" r="0" b="0"/>
              <a:pathLst>
                <a:path w="26790" h="118546">
                  <a:moveTo>
                    <a:pt x="26789" y="0"/>
                  </a:moveTo>
                  <a:lnTo>
                    <a:pt x="26789" y="37591"/>
                  </a:lnTo>
                  <a:lnTo>
                    <a:pt x="26789" y="80614"/>
                  </a:lnTo>
                  <a:lnTo>
                    <a:pt x="22049" y="102489"/>
                  </a:lnTo>
                  <a:lnTo>
                    <a:pt x="14361" y="116797"/>
                  </a:lnTo>
                  <a:lnTo>
                    <a:pt x="12550" y="118545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1006"/>
            <p:cNvSpPr/>
            <p:nvPr/>
          </p:nvSpPr>
          <p:spPr>
            <a:xfrm>
              <a:off x="4045301" y="2928938"/>
              <a:ext cx="31782" cy="158412"/>
            </a:xfrm>
            <a:custGeom>
              <a:avLst/>
              <a:gdLst/>
              <a:ahLst/>
              <a:cxnLst/>
              <a:rect l="0" t="0" r="0" b="0"/>
              <a:pathLst>
                <a:path w="31782" h="158412">
                  <a:moveTo>
                    <a:pt x="26637" y="0"/>
                  </a:moveTo>
                  <a:lnTo>
                    <a:pt x="31781" y="27524"/>
                  </a:lnTo>
                  <a:lnTo>
                    <a:pt x="25301" y="65298"/>
                  </a:lnTo>
                  <a:lnTo>
                    <a:pt x="17311" y="101699"/>
                  </a:lnTo>
                  <a:lnTo>
                    <a:pt x="8660" y="133320"/>
                  </a:lnTo>
                  <a:lnTo>
                    <a:pt x="2458" y="148973"/>
                  </a:lnTo>
                  <a:lnTo>
                    <a:pt x="363" y="158411"/>
                  </a:lnTo>
                  <a:lnTo>
                    <a:pt x="0" y="150565"/>
                  </a:lnTo>
                  <a:lnTo>
                    <a:pt x="14095" y="108710"/>
                  </a:lnTo>
                  <a:lnTo>
                    <a:pt x="17707" y="9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1007"/>
            <p:cNvSpPr/>
            <p:nvPr/>
          </p:nvSpPr>
          <p:spPr>
            <a:xfrm>
              <a:off x="4072049" y="3205758"/>
              <a:ext cx="124905" cy="178595"/>
            </a:xfrm>
            <a:custGeom>
              <a:avLst/>
              <a:gdLst/>
              <a:ahLst/>
              <a:cxnLst/>
              <a:rect l="0" t="0" r="0" b="0"/>
              <a:pathLst>
                <a:path w="124905" h="178595">
                  <a:moveTo>
                    <a:pt x="17748" y="0"/>
                  </a:moveTo>
                  <a:lnTo>
                    <a:pt x="17748" y="42900"/>
                  </a:lnTo>
                  <a:lnTo>
                    <a:pt x="10059" y="85644"/>
                  </a:lnTo>
                  <a:lnTo>
                    <a:pt x="9186" y="94498"/>
                  </a:lnTo>
                  <a:lnTo>
                    <a:pt x="266" y="106691"/>
                  </a:lnTo>
                  <a:lnTo>
                    <a:pt x="0" y="102278"/>
                  </a:lnTo>
                  <a:lnTo>
                    <a:pt x="10917" y="60891"/>
                  </a:lnTo>
                  <a:lnTo>
                    <a:pt x="29777" y="17793"/>
                  </a:lnTo>
                  <a:lnTo>
                    <a:pt x="40953" y="10223"/>
                  </a:lnTo>
                  <a:lnTo>
                    <a:pt x="61334" y="3029"/>
                  </a:lnTo>
                  <a:lnTo>
                    <a:pt x="67641" y="2019"/>
                  </a:lnTo>
                  <a:lnTo>
                    <a:pt x="82587" y="6189"/>
                  </a:lnTo>
                  <a:lnTo>
                    <a:pt x="90740" y="10079"/>
                  </a:lnTo>
                  <a:lnTo>
                    <a:pt x="102444" y="22339"/>
                  </a:lnTo>
                  <a:lnTo>
                    <a:pt x="109961" y="37710"/>
                  </a:lnTo>
                  <a:lnTo>
                    <a:pt x="117432" y="74476"/>
                  </a:lnTo>
                  <a:lnTo>
                    <a:pt x="120591" y="94616"/>
                  </a:lnTo>
                  <a:lnTo>
                    <a:pt x="116510" y="135351"/>
                  </a:lnTo>
                  <a:lnTo>
                    <a:pt x="115976" y="169126"/>
                  </a:lnTo>
                  <a:lnTo>
                    <a:pt x="124904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1008"/>
            <p:cNvSpPr/>
            <p:nvPr/>
          </p:nvSpPr>
          <p:spPr>
            <a:xfrm>
              <a:off x="3911203" y="3198223"/>
              <a:ext cx="169665" cy="118199"/>
            </a:xfrm>
            <a:custGeom>
              <a:avLst/>
              <a:gdLst/>
              <a:ahLst/>
              <a:cxnLst/>
              <a:rect l="0" t="0" r="0" b="0"/>
              <a:pathLst>
                <a:path w="169665" h="118199">
                  <a:moveTo>
                    <a:pt x="0" y="34324"/>
                  </a:moveTo>
                  <a:lnTo>
                    <a:pt x="4741" y="34324"/>
                  </a:lnTo>
                  <a:lnTo>
                    <a:pt x="9714" y="36970"/>
                  </a:lnTo>
                  <a:lnTo>
                    <a:pt x="12429" y="39064"/>
                  </a:lnTo>
                  <a:lnTo>
                    <a:pt x="20738" y="41392"/>
                  </a:lnTo>
                  <a:lnTo>
                    <a:pt x="46981" y="42886"/>
                  </a:lnTo>
                  <a:lnTo>
                    <a:pt x="67388" y="38404"/>
                  </a:lnTo>
                  <a:lnTo>
                    <a:pt x="81262" y="30792"/>
                  </a:lnTo>
                  <a:lnTo>
                    <a:pt x="91657" y="22253"/>
                  </a:lnTo>
                  <a:lnTo>
                    <a:pt x="95307" y="16391"/>
                  </a:lnTo>
                  <a:lnTo>
                    <a:pt x="97650" y="9284"/>
                  </a:lnTo>
                  <a:lnTo>
                    <a:pt x="95325" y="5666"/>
                  </a:lnTo>
                  <a:lnTo>
                    <a:pt x="93315" y="3313"/>
                  </a:lnTo>
                  <a:lnTo>
                    <a:pt x="85791" y="697"/>
                  </a:lnTo>
                  <a:lnTo>
                    <a:pt x="81006" y="0"/>
                  </a:lnTo>
                  <a:lnTo>
                    <a:pt x="64792" y="3759"/>
                  </a:lnTo>
                  <a:lnTo>
                    <a:pt x="42680" y="15897"/>
                  </a:lnTo>
                  <a:lnTo>
                    <a:pt x="26757" y="32061"/>
                  </a:lnTo>
                  <a:lnTo>
                    <a:pt x="21814" y="46217"/>
                  </a:lnTo>
                  <a:lnTo>
                    <a:pt x="20609" y="62430"/>
                  </a:lnTo>
                  <a:lnTo>
                    <a:pt x="23381" y="79558"/>
                  </a:lnTo>
                  <a:lnTo>
                    <a:pt x="30566" y="91800"/>
                  </a:lnTo>
                  <a:lnTo>
                    <a:pt x="41366" y="100549"/>
                  </a:lnTo>
                  <a:lnTo>
                    <a:pt x="76371" y="117373"/>
                  </a:lnTo>
                  <a:lnTo>
                    <a:pt x="91489" y="118198"/>
                  </a:lnTo>
                  <a:lnTo>
                    <a:pt x="120708" y="110643"/>
                  </a:lnTo>
                  <a:lnTo>
                    <a:pt x="139504" y="97727"/>
                  </a:lnTo>
                  <a:lnTo>
                    <a:pt x="169664" y="61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1009"/>
            <p:cNvSpPr/>
            <p:nvPr/>
          </p:nvSpPr>
          <p:spPr>
            <a:xfrm>
              <a:off x="3777258" y="3180473"/>
              <a:ext cx="125016" cy="121591"/>
            </a:xfrm>
            <a:custGeom>
              <a:avLst/>
              <a:gdLst/>
              <a:ahLst/>
              <a:cxnLst/>
              <a:rect l="0" t="0" r="0" b="0"/>
              <a:pathLst>
                <a:path w="125016" h="121591">
                  <a:moveTo>
                    <a:pt x="0" y="43144"/>
                  </a:moveTo>
                  <a:lnTo>
                    <a:pt x="0" y="47885"/>
                  </a:lnTo>
                  <a:lnTo>
                    <a:pt x="1984" y="49281"/>
                  </a:lnTo>
                  <a:lnTo>
                    <a:pt x="13266" y="52239"/>
                  </a:lnTo>
                  <a:lnTo>
                    <a:pt x="20117" y="56446"/>
                  </a:lnTo>
                  <a:lnTo>
                    <a:pt x="24325" y="56973"/>
                  </a:lnTo>
                  <a:lnTo>
                    <a:pt x="62998" y="45506"/>
                  </a:lnTo>
                  <a:lnTo>
                    <a:pt x="86160" y="34093"/>
                  </a:lnTo>
                  <a:lnTo>
                    <a:pt x="93856" y="27215"/>
                  </a:lnTo>
                  <a:lnTo>
                    <a:pt x="105209" y="10424"/>
                  </a:lnTo>
                  <a:lnTo>
                    <a:pt x="104866" y="8432"/>
                  </a:lnTo>
                  <a:lnTo>
                    <a:pt x="101839" y="3573"/>
                  </a:lnTo>
                  <a:lnTo>
                    <a:pt x="94540" y="752"/>
                  </a:lnTo>
                  <a:lnTo>
                    <a:pt x="89816" y="0"/>
                  </a:lnTo>
                  <a:lnTo>
                    <a:pt x="79275" y="1810"/>
                  </a:lnTo>
                  <a:lnTo>
                    <a:pt x="51598" y="15797"/>
                  </a:lnTo>
                  <a:lnTo>
                    <a:pt x="30943" y="36695"/>
                  </a:lnTo>
                  <a:lnTo>
                    <a:pt x="16995" y="56998"/>
                  </a:lnTo>
                  <a:lnTo>
                    <a:pt x="15299" y="63294"/>
                  </a:lnTo>
                  <a:lnTo>
                    <a:pt x="16060" y="75581"/>
                  </a:lnTo>
                  <a:lnTo>
                    <a:pt x="22067" y="93655"/>
                  </a:lnTo>
                  <a:lnTo>
                    <a:pt x="29982" y="102966"/>
                  </a:lnTo>
                  <a:lnTo>
                    <a:pt x="42099" y="110411"/>
                  </a:lnTo>
                  <a:lnTo>
                    <a:pt x="79569" y="120630"/>
                  </a:lnTo>
                  <a:lnTo>
                    <a:pt x="88765" y="121590"/>
                  </a:lnTo>
                  <a:lnTo>
                    <a:pt x="125015" y="96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1010"/>
            <p:cNvSpPr/>
            <p:nvPr/>
          </p:nvSpPr>
          <p:spPr>
            <a:xfrm>
              <a:off x="3661172" y="3170039"/>
              <a:ext cx="116087" cy="142652"/>
            </a:xfrm>
            <a:custGeom>
              <a:avLst/>
              <a:gdLst/>
              <a:ahLst/>
              <a:cxnLst/>
              <a:rect l="0" t="0" r="0" b="0"/>
              <a:pathLst>
                <a:path w="116087" h="142652">
                  <a:moveTo>
                    <a:pt x="0" y="0"/>
                  </a:moveTo>
                  <a:lnTo>
                    <a:pt x="12429" y="37287"/>
                  </a:lnTo>
                  <a:lnTo>
                    <a:pt x="16786" y="72739"/>
                  </a:lnTo>
                  <a:lnTo>
                    <a:pt x="15002" y="111639"/>
                  </a:lnTo>
                  <a:lnTo>
                    <a:pt x="8961" y="142651"/>
                  </a:lnTo>
                  <a:lnTo>
                    <a:pt x="8931" y="103305"/>
                  </a:lnTo>
                  <a:lnTo>
                    <a:pt x="11576" y="70677"/>
                  </a:lnTo>
                  <a:lnTo>
                    <a:pt x="21358" y="40309"/>
                  </a:lnTo>
                  <a:lnTo>
                    <a:pt x="29921" y="26055"/>
                  </a:lnTo>
                  <a:lnTo>
                    <a:pt x="48831" y="12349"/>
                  </a:lnTo>
                  <a:lnTo>
                    <a:pt x="60068" y="6150"/>
                  </a:lnTo>
                  <a:lnTo>
                    <a:pt x="65842" y="5092"/>
                  </a:lnTo>
                  <a:lnTo>
                    <a:pt x="84442" y="8344"/>
                  </a:lnTo>
                  <a:lnTo>
                    <a:pt x="116086" y="1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8" name="SMARTInkShape-Group145"/>
          <p:cNvGrpSpPr/>
          <p:nvPr/>
        </p:nvGrpSpPr>
        <p:grpSpPr>
          <a:xfrm>
            <a:off x="2125280" y="2705695"/>
            <a:ext cx="919730" cy="584759"/>
            <a:chOff x="2125280" y="2705695"/>
            <a:chExt cx="919730" cy="584759"/>
          </a:xfrm>
        </p:grpSpPr>
        <p:sp>
          <p:nvSpPr>
            <p:cNvPr id="1763" name="SMARTInkShape-1011"/>
            <p:cNvSpPr/>
            <p:nvPr/>
          </p:nvSpPr>
          <p:spPr>
            <a:xfrm>
              <a:off x="2125280" y="3027164"/>
              <a:ext cx="239757" cy="263290"/>
            </a:xfrm>
            <a:custGeom>
              <a:avLst/>
              <a:gdLst/>
              <a:ahLst/>
              <a:cxnLst/>
              <a:rect l="0" t="0" r="0" b="0"/>
              <a:pathLst>
                <a:path w="239757" h="263290">
                  <a:moveTo>
                    <a:pt x="8915" y="53578"/>
                  </a:moveTo>
                  <a:lnTo>
                    <a:pt x="4175" y="58319"/>
                  </a:lnTo>
                  <a:lnTo>
                    <a:pt x="1227" y="75488"/>
                  </a:lnTo>
                  <a:lnTo>
                    <a:pt x="58" y="118970"/>
                  </a:lnTo>
                  <a:lnTo>
                    <a:pt x="0" y="156600"/>
                  </a:lnTo>
                  <a:lnTo>
                    <a:pt x="4729" y="193211"/>
                  </a:lnTo>
                  <a:lnTo>
                    <a:pt x="15217" y="230539"/>
                  </a:lnTo>
                  <a:lnTo>
                    <a:pt x="20977" y="245006"/>
                  </a:lnTo>
                  <a:lnTo>
                    <a:pt x="24894" y="249658"/>
                  </a:lnTo>
                  <a:lnTo>
                    <a:pt x="51124" y="262476"/>
                  </a:lnTo>
                  <a:lnTo>
                    <a:pt x="55906" y="263289"/>
                  </a:lnTo>
                  <a:lnTo>
                    <a:pt x="63865" y="261546"/>
                  </a:lnTo>
                  <a:lnTo>
                    <a:pt x="70710" y="254818"/>
                  </a:lnTo>
                  <a:lnTo>
                    <a:pt x="93642" y="225524"/>
                  </a:lnTo>
                  <a:lnTo>
                    <a:pt x="103747" y="194402"/>
                  </a:lnTo>
                  <a:lnTo>
                    <a:pt x="111435" y="151535"/>
                  </a:lnTo>
                  <a:lnTo>
                    <a:pt x="115664" y="118320"/>
                  </a:lnTo>
                  <a:lnTo>
                    <a:pt x="107248" y="81039"/>
                  </a:lnTo>
                  <a:lnTo>
                    <a:pt x="107173" y="85307"/>
                  </a:lnTo>
                  <a:lnTo>
                    <a:pt x="120813" y="127971"/>
                  </a:lnTo>
                  <a:lnTo>
                    <a:pt x="136080" y="151837"/>
                  </a:lnTo>
                  <a:lnTo>
                    <a:pt x="155073" y="167579"/>
                  </a:lnTo>
                  <a:lnTo>
                    <a:pt x="168463" y="173698"/>
                  </a:lnTo>
                  <a:lnTo>
                    <a:pt x="188487" y="177627"/>
                  </a:lnTo>
                  <a:lnTo>
                    <a:pt x="208304" y="173567"/>
                  </a:lnTo>
                  <a:lnTo>
                    <a:pt x="219241" y="166107"/>
                  </a:lnTo>
                  <a:lnTo>
                    <a:pt x="234347" y="145149"/>
                  </a:lnTo>
                  <a:lnTo>
                    <a:pt x="239756" y="107642"/>
                  </a:lnTo>
                  <a:lnTo>
                    <a:pt x="238178" y="67308"/>
                  </a:lnTo>
                  <a:lnTo>
                    <a:pt x="222972" y="22789"/>
                  </a:lnTo>
                  <a:lnTo>
                    <a:pt x="205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SMARTInkShape-1012"/>
            <p:cNvSpPr/>
            <p:nvPr/>
          </p:nvSpPr>
          <p:spPr>
            <a:xfrm>
              <a:off x="2411016" y="2830711"/>
              <a:ext cx="169665" cy="310894"/>
            </a:xfrm>
            <a:custGeom>
              <a:avLst/>
              <a:gdLst/>
              <a:ahLst/>
              <a:cxnLst/>
              <a:rect l="0" t="0" r="0" b="0"/>
              <a:pathLst>
                <a:path w="169665" h="310894">
                  <a:moveTo>
                    <a:pt x="0" y="0"/>
                  </a:moveTo>
                  <a:lnTo>
                    <a:pt x="12429" y="37287"/>
                  </a:lnTo>
                  <a:lnTo>
                    <a:pt x="20991" y="72453"/>
                  </a:lnTo>
                  <a:lnTo>
                    <a:pt x="25071" y="109552"/>
                  </a:lnTo>
                  <a:lnTo>
                    <a:pt x="27442" y="150514"/>
                  </a:lnTo>
                  <a:lnTo>
                    <a:pt x="34432" y="191543"/>
                  </a:lnTo>
                  <a:lnTo>
                    <a:pt x="35337" y="224984"/>
                  </a:lnTo>
                  <a:lnTo>
                    <a:pt x="35606" y="261572"/>
                  </a:lnTo>
                  <a:lnTo>
                    <a:pt x="35714" y="304209"/>
                  </a:lnTo>
                  <a:lnTo>
                    <a:pt x="35718" y="310893"/>
                  </a:lnTo>
                  <a:lnTo>
                    <a:pt x="35718" y="267888"/>
                  </a:lnTo>
                  <a:lnTo>
                    <a:pt x="38364" y="235809"/>
                  </a:lnTo>
                  <a:lnTo>
                    <a:pt x="45432" y="200177"/>
                  </a:lnTo>
                  <a:lnTo>
                    <a:pt x="56709" y="161470"/>
                  </a:lnTo>
                  <a:lnTo>
                    <a:pt x="65530" y="143644"/>
                  </a:lnTo>
                  <a:lnTo>
                    <a:pt x="79168" y="132079"/>
                  </a:lnTo>
                  <a:lnTo>
                    <a:pt x="91036" y="127108"/>
                  </a:lnTo>
                  <a:lnTo>
                    <a:pt x="95417" y="128395"/>
                  </a:lnTo>
                  <a:lnTo>
                    <a:pt x="105577" y="135116"/>
                  </a:lnTo>
                  <a:lnTo>
                    <a:pt x="122453" y="154797"/>
                  </a:lnTo>
                  <a:lnTo>
                    <a:pt x="142145" y="196847"/>
                  </a:lnTo>
                  <a:lnTo>
                    <a:pt x="149896" y="222769"/>
                  </a:lnTo>
                  <a:lnTo>
                    <a:pt x="152420" y="249717"/>
                  </a:lnTo>
                  <a:lnTo>
                    <a:pt x="160866" y="278438"/>
                  </a:lnTo>
                  <a:lnTo>
                    <a:pt x="162806" y="280875"/>
                  </a:lnTo>
                  <a:lnTo>
                    <a:pt x="165092" y="282501"/>
                  </a:lnTo>
                  <a:lnTo>
                    <a:pt x="166616" y="282591"/>
                  </a:lnTo>
                  <a:lnTo>
                    <a:pt x="169664" y="27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1013"/>
            <p:cNvSpPr/>
            <p:nvPr/>
          </p:nvSpPr>
          <p:spPr>
            <a:xfrm>
              <a:off x="2580680" y="2917042"/>
              <a:ext cx="122818" cy="130614"/>
            </a:xfrm>
            <a:custGeom>
              <a:avLst/>
              <a:gdLst/>
              <a:ahLst/>
              <a:cxnLst/>
              <a:rect l="0" t="0" r="0" b="0"/>
              <a:pathLst>
                <a:path w="122818" h="130614">
                  <a:moveTo>
                    <a:pt x="26789" y="11896"/>
                  </a:moveTo>
                  <a:lnTo>
                    <a:pt x="26789" y="50479"/>
                  </a:lnTo>
                  <a:lnTo>
                    <a:pt x="29435" y="88125"/>
                  </a:lnTo>
                  <a:lnTo>
                    <a:pt x="34910" y="102330"/>
                  </a:lnTo>
                  <a:lnTo>
                    <a:pt x="55468" y="128952"/>
                  </a:lnTo>
                  <a:lnTo>
                    <a:pt x="60791" y="130613"/>
                  </a:lnTo>
                  <a:lnTo>
                    <a:pt x="74643" y="129812"/>
                  </a:lnTo>
                  <a:lnTo>
                    <a:pt x="85430" y="126150"/>
                  </a:lnTo>
                  <a:lnTo>
                    <a:pt x="99727" y="115863"/>
                  </a:lnTo>
                  <a:lnTo>
                    <a:pt x="109807" y="104736"/>
                  </a:lnTo>
                  <a:lnTo>
                    <a:pt x="120068" y="82729"/>
                  </a:lnTo>
                  <a:lnTo>
                    <a:pt x="122817" y="69505"/>
                  </a:lnTo>
                  <a:lnTo>
                    <a:pt x="119623" y="46163"/>
                  </a:lnTo>
                  <a:lnTo>
                    <a:pt x="112393" y="29876"/>
                  </a:lnTo>
                  <a:lnTo>
                    <a:pt x="93932" y="9347"/>
                  </a:lnTo>
                  <a:lnTo>
                    <a:pt x="82758" y="1503"/>
                  </a:lnTo>
                  <a:lnTo>
                    <a:pt x="68531" y="0"/>
                  </a:lnTo>
                  <a:lnTo>
                    <a:pt x="44625" y="2380"/>
                  </a:lnTo>
                  <a:lnTo>
                    <a:pt x="24136" y="12273"/>
                  </a:lnTo>
                  <a:lnTo>
                    <a:pt x="13042" y="22316"/>
                  </a:lnTo>
                  <a:lnTo>
                    <a:pt x="5796" y="33394"/>
                  </a:lnTo>
                  <a:lnTo>
                    <a:pt x="0" y="5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SMARTInkShape-1014"/>
            <p:cNvSpPr/>
            <p:nvPr/>
          </p:nvSpPr>
          <p:spPr>
            <a:xfrm>
              <a:off x="2759273" y="2705695"/>
              <a:ext cx="53580" cy="297912"/>
            </a:xfrm>
            <a:custGeom>
              <a:avLst/>
              <a:gdLst/>
              <a:ahLst/>
              <a:cxnLst/>
              <a:rect l="0" t="0" r="0" b="0"/>
              <a:pathLst>
                <a:path w="53580" h="297912">
                  <a:moveTo>
                    <a:pt x="0" y="0"/>
                  </a:moveTo>
                  <a:lnTo>
                    <a:pt x="11024" y="40140"/>
                  </a:lnTo>
                  <a:lnTo>
                    <a:pt x="16510" y="67571"/>
                  </a:lnTo>
                  <a:lnTo>
                    <a:pt x="17460" y="100278"/>
                  </a:lnTo>
                  <a:lnTo>
                    <a:pt x="22482" y="141389"/>
                  </a:lnTo>
                  <a:lnTo>
                    <a:pt x="32076" y="181314"/>
                  </a:lnTo>
                  <a:lnTo>
                    <a:pt x="34640" y="217875"/>
                  </a:lnTo>
                  <a:lnTo>
                    <a:pt x="35506" y="257901"/>
                  </a:lnTo>
                  <a:lnTo>
                    <a:pt x="36616" y="274365"/>
                  </a:lnTo>
                  <a:lnTo>
                    <a:pt x="43395" y="296549"/>
                  </a:lnTo>
                  <a:lnTo>
                    <a:pt x="44805" y="297911"/>
                  </a:lnTo>
                  <a:lnTo>
                    <a:pt x="53579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7" name="SMARTInkShape-1015"/>
            <p:cNvSpPr/>
            <p:nvPr/>
          </p:nvSpPr>
          <p:spPr>
            <a:xfrm>
              <a:off x="2848570" y="2772512"/>
              <a:ext cx="196440" cy="173694"/>
            </a:xfrm>
            <a:custGeom>
              <a:avLst/>
              <a:gdLst/>
              <a:ahLst/>
              <a:cxnLst/>
              <a:rect l="0" t="0" r="0" b="0"/>
              <a:pathLst>
                <a:path w="196440" h="173694">
                  <a:moveTo>
                    <a:pt x="0" y="111777"/>
                  </a:moveTo>
                  <a:lnTo>
                    <a:pt x="38160" y="111777"/>
                  </a:lnTo>
                  <a:lnTo>
                    <a:pt x="70928" y="104648"/>
                  </a:lnTo>
                  <a:lnTo>
                    <a:pt x="91241" y="95554"/>
                  </a:lnTo>
                  <a:lnTo>
                    <a:pt x="121903" y="69537"/>
                  </a:lnTo>
                  <a:lnTo>
                    <a:pt x="128594" y="57946"/>
                  </a:lnTo>
                  <a:lnTo>
                    <a:pt x="138385" y="23255"/>
                  </a:lnTo>
                  <a:lnTo>
                    <a:pt x="134726" y="7271"/>
                  </a:lnTo>
                  <a:lnTo>
                    <a:pt x="124696" y="666"/>
                  </a:lnTo>
                  <a:lnTo>
                    <a:pt x="119842" y="0"/>
                  </a:lnTo>
                  <a:lnTo>
                    <a:pt x="103529" y="3803"/>
                  </a:lnTo>
                  <a:lnTo>
                    <a:pt x="91984" y="8557"/>
                  </a:lnTo>
                  <a:lnTo>
                    <a:pt x="80239" y="21914"/>
                  </a:lnTo>
                  <a:lnTo>
                    <a:pt x="56530" y="58087"/>
                  </a:lnTo>
                  <a:lnTo>
                    <a:pt x="48169" y="84955"/>
                  </a:lnTo>
                  <a:lnTo>
                    <a:pt x="50433" y="116508"/>
                  </a:lnTo>
                  <a:lnTo>
                    <a:pt x="60086" y="147475"/>
                  </a:lnTo>
                  <a:lnTo>
                    <a:pt x="65731" y="156747"/>
                  </a:lnTo>
                  <a:lnTo>
                    <a:pt x="76839" y="164175"/>
                  </a:lnTo>
                  <a:lnTo>
                    <a:pt x="91698" y="169792"/>
                  </a:lnTo>
                  <a:lnTo>
                    <a:pt x="129521" y="173693"/>
                  </a:lnTo>
                  <a:lnTo>
                    <a:pt x="142232" y="168730"/>
                  </a:lnTo>
                  <a:lnTo>
                    <a:pt x="173279" y="148784"/>
                  </a:lnTo>
                  <a:lnTo>
                    <a:pt x="196439" y="120723"/>
                  </a:lnTo>
                  <a:lnTo>
                    <a:pt x="187524" y="120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71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737"/>
            <a:ext cx="8990635" cy="676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" name="SMARTInkShape-Group173"/>
          <p:cNvGrpSpPr/>
          <p:nvPr/>
        </p:nvGrpSpPr>
        <p:grpSpPr>
          <a:xfrm>
            <a:off x="2152055" y="4473773"/>
            <a:ext cx="285751" cy="187525"/>
            <a:chOff x="2152055" y="4473773"/>
            <a:chExt cx="285751" cy="187525"/>
          </a:xfrm>
        </p:grpSpPr>
        <p:sp>
          <p:nvSpPr>
            <p:cNvPr id="1037" name="SMARTInkShape-1202"/>
            <p:cNvSpPr/>
            <p:nvPr/>
          </p:nvSpPr>
          <p:spPr>
            <a:xfrm>
              <a:off x="2152055" y="4634508"/>
              <a:ext cx="26790" cy="26790"/>
            </a:xfrm>
            <a:custGeom>
              <a:avLst/>
              <a:gdLst/>
              <a:ahLst/>
              <a:cxnLst/>
              <a:rect l="0" t="0" r="0" b="0"/>
              <a:pathLst>
                <a:path w="26790" h="26790">
                  <a:moveTo>
                    <a:pt x="0" y="26789"/>
                  </a:move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1203"/>
            <p:cNvSpPr/>
            <p:nvPr/>
          </p:nvSpPr>
          <p:spPr>
            <a:xfrm>
              <a:off x="2428875" y="4625578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1204"/>
            <p:cNvSpPr/>
            <p:nvPr/>
          </p:nvSpPr>
          <p:spPr>
            <a:xfrm>
              <a:off x="2268141" y="4475014"/>
              <a:ext cx="8930" cy="7690"/>
            </a:xfrm>
            <a:custGeom>
              <a:avLst/>
              <a:gdLst/>
              <a:ahLst/>
              <a:cxnLst/>
              <a:rect l="0" t="0" r="0" b="0"/>
              <a:pathLst>
                <a:path w="8930" h="7690">
                  <a:moveTo>
                    <a:pt x="0" y="7689"/>
                  </a:moveTo>
                  <a:lnTo>
                    <a:pt x="7688" y="0"/>
                  </a:lnTo>
                  <a:lnTo>
                    <a:pt x="8102" y="579"/>
                  </a:lnTo>
                  <a:lnTo>
                    <a:pt x="8929" y="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1205"/>
            <p:cNvSpPr/>
            <p:nvPr/>
          </p:nvSpPr>
          <p:spPr>
            <a:xfrm>
              <a:off x="2259211" y="4536281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8930" y="8562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1206"/>
            <p:cNvSpPr/>
            <p:nvPr/>
          </p:nvSpPr>
          <p:spPr>
            <a:xfrm>
              <a:off x="2169914" y="4616648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1207"/>
            <p:cNvSpPr/>
            <p:nvPr/>
          </p:nvSpPr>
          <p:spPr>
            <a:xfrm>
              <a:off x="2250281" y="4518422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1208"/>
            <p:cNvSpPr/>
            <p:nvPr/>
          </p:nvSpPr>
          <p:spPr>
            <a:xfrm>
              <a:off x="2250281" y="4473773"/>
              <a:ext cx="1" cy="17861"/>
            </a:xfrm>
            <a:custGeom>
              <a:avLst/>
              <a:gdLst/>
              <a:ahLst/>
              <a:cxnLst/>
              <a:rect l="0" t="0" r="0" b="0"/>
              <a:pathLst>
                <a:path w="1" h="17861">
                  <a:moveTo>
                    <a:pt x="0" y="1786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30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59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9" name="SMARTInkShape-1209"/>
          <p:cNvSpPr/>
          <p:nvPr/>
        </p:nvSpPr>
        <p:spPr>
          <a:xfrm>
            <a:off x="1812727" y="2527102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0"/>
                </a:moveTo>
                <a:lnTo>
                  <a:pt x="0" y="89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6" name="SMARTInkShape-Group175"/>
          <p:cNvGrpSpPr/>
          <p:nvPr/>
        </p:nvGrpSpPr>
        <p:grpSpPr>
          <a:xfrm>
            <a:off x="5607845" y="3241477"/>
            <a:ext cx="1561358" cy="732235"/>
            <a:chOff x="5607845" y="3241477"/>
            <a:chExt cx="1561358" cy="732235"/>
          </a:xfrm>
        </p:grpSpPr>
        <p:sp>
          <p:nvSpPr>
            <p:cNvPr id="2890" name="SMARTInkShape-1210"/>
            <p:cNvSpPr/>
            <p:nvPr/>
          </p:nvSpPr>
          <p:spPr>
            <a:xfrm>
              <a:off x="6768740" y="3241477"/>
              <a:ext cx="276784" cy="580228"/>
            </a:xfrm>
            <a:custGeom>
              <a:avLst/>
              <a:gdLst/>
              <a:ahLst/>
              <a:cxnLst/>
              <a:rect l="0" t="0" r="0" b="0"/>
              <a:pathLst>
                <a:path w="276784" h="580228">
                  <a:moveTo>
                    <a:pt x="276783" y="0"/>
                  </a:moveTo>
                  <a:lnTo>
                    <a:pt x="276783" y="24857"/>
                  </a:lnTo>
                  <a:lnTo>
                    <a:pt x="267303" y="46722"/>
                  </a:lnTo>
                  <a:lnTo>
                    <a:pt x="243246" y="89569"/>
                  </a:lnTo>
                  <a:lnTo>
                    <a:pt x="230136" y="113521"/>
                  </a:lnTo>
                  <a:lnTo>
                    <a:pt x="203309" y="154225"/>
                  </a:lnTo>
                  <a:lnTo>
                    <a:pt x="181448" y="195779"/>
                  </a:lnTo>
                  <a:lnTo>
                    <a:pt x="159082" y="233454"/>
                  </a:lnTo>
                  <a:lnTo>
                    <a:pt x="137962" y="270128"/>
                  </a:lnTo>
                  <a:lnTo>
                    <a:pt x="116589" y="307028"/>
                  </a:lnTo>
                  <a:lnTo>
                    <a:pt x="96826" y="347169"/>
                  </a:lnTo>
                  <a:lnTo>
                    <a:pt x="79926" y="380016"/>
                  </a:lnTo>
                  <a:lnTo>
                    <a:pt x="64997" y="415876"/>
                  </a:lnTo>
                  <a:lnTo>
                    <a:pt x="51644" y="442707"/>
                  </a:lnTo>
                  <a:lnTo>
                    <a:pt x="34094" y="469550"/>
                  </a:lnTo>
                  <a:lnTo>
                    <a:pt x="18005" y="514100"/>
                  </a:lnTo>
                  <a:lnTo>
                    <a:pt x="11593" y="534648"/>
                  </a:lnTo>
                  <a:lnTo>
                    <a:pt x="7047" y="553305"/>
                  </a:lnTo>
                  <a:lnTo>
                    <a:pt x="0" y="580227"/>
                  </a:lnTo>
                  <a:lnTo>
                    <a:pt x="4715" y="575629"/>
                  </a:lnTo>
                  <a:lnTo>
                    <a:pt x="17823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1" name="SMARTInkShape-1211"/>
            <p:cNvSpPr/>
            <p:nvPr/>
          </p:nvSpPr>
          <p:spPr>
            <a:xfrm>
              <a:off x="6965156" y="3555355"/>
              <a:ext cx="204047" cy="418357"/>
            </a:xfrm>
            <a:custGeom>
              <a:avLst/>
              <a:gdLst/>
              <a:ahLst/>
              <a:cxnLst/>
              <a:rect l="0" t="0" r="0" b="0"/>
              <a:pathLst>
                <a:path w="204047" h="418357">
                  <a:moveTo>
                    <a:pt x="169664" y="43309"/>
                  </a:moveTo>
                  <a:lnTo>
                    <a:pt x="169664" y="22318"/>
                  </a:lnTo>
                  <a:lnTo>
                    <a:pt x="167019" y="16451"/>
                  </a:lnTo>
                  <a:lnTo>
                    <a:pt x="164924" y="13498"/>
                  </a:lnTo>
                  <a:lnTo>
                    <a:pt x="152495" y="4600"/>
                  </a:lnTo>
                  <a:lnTo>
                    <a:pt x="131505" y="420"/>
                  </a:lnTo>
                  <a:lnTo>
                    <a:pt x="103882" y="0"/>
                  </a:lnTo>
                  <a:lnTo>
                    <a:pt x="61238" y="9705"/>
                  </a:lnTo>
                  <a:lnTo>
                    <a:pt x="50038" y="15475"/>
                  </a:lnTo>
                  <a:lnTo>
                    <a:pt x="33567" y="29880"/>
                  </a:lnTo>
                  <a:lnTo>
                    <a:pt x="25503" y="40979"/>
                  </a:lnTo>
                  <a:lnTo>
                    <a:pt x="21256" y="52526"/>
                  </a:lnTo>
                  <a:lnTo>
                    <a:pt x="20124" y="58383"/>
                  </a:lnTo>
                  <a:lnTo>
                    <a:pt x="21512" y="70183"/>
                  </a:lnTo>
                  <a:lnTo>
                    <a:pt x="30517" y="90629"/>
                  </a:lnTo>
                  <a:lnTo>
                    <a:pt x="40353" y="105020"/>
                  </a:lnTo>
                  <a:lnTo>
                    <a:pt x="62835" y="122343"/>
                  </a:lnTo>
                  <a:lnTo>
                    <a:pt x="75552" y="128045"/>
                  </a:lnTo>
                  <a:lnTo>
                    <a:pt x="111888" y="132005"/>
                  </a:lnTo>
                  <a:lnTo>
                    <a:pt x="121827" y="129693"/>
                  </a:lnTo>
                  <a:lnTo>
                    <a:pt x="153354" y="111599"/>
                  </a:lnTo>
                  <a:lnTo>
                    <a:pt x="178580" y="79044"/>
                  </a:lnTo>
                  <a:lnTo>
                    <a:pt x="178590" y="83773"/>
                  </a:lnTo>
                  <a:lnTo>
                    <a:pt x="175946" y="88743"/>
                  </a:lnTo>
                  <a:lnTo>
                    <a:pt x="173852" y="91458"/>
                  </a:lnTo>
                  <a:lnTo>
                    <a:pt x="170905" y="109500"/>
                  </a:lnTo>
                  <a:lnTo>
                    <a:pt x="179541" y="150950"/>
                  </a:lnTo>
                  <a:lnTo>
                    <a:pt x="187804" y="182690"/>
                  </a:lnTo>
                  <a:lnTo>
                    <a:pt x="196536" y="218222"/>
                  </a:lnTo>
                  <a:lnTo>
                    <a:pt x="203636" y="261635"/>
                  </a:lnTo>
                  <a:lnTo>
                    <a:pt x="204046" y="305451"/>
                  </a:lnTo>
                  <a:lnTo>
                    <a:pt x="192909" y="339975"/>
                  </a:lnTo>
                  <a:lnTo>
                    <a:pt x="179638" y="360626"/>
                  </a:lnTo>
                  <a:lnTo>
                    <a:pt x="153658" y="379313"/>
                  </a:lnTo>
                  <a:lnTo>
                    <a:pt x="116452" y="390138"/>
                  </a:lnTo>
                  <a:lnTo>
                    <a:pt x="75148" y="398156"/>
                  </a:lnTo>
                  <a:lnTo>
                    <a:pt x="34027" y="400035"/>
                  </a:lnTo>
                  <a:lnTo>
                    <a:pt x="22399" y="402937"/>
                  </a:lnTo>
                  <a:lnTo>
                    <a:pt x="10275" y="407504"/>
                  </a:lnTo>
                  <a:lnTo>
                    <a:pt x="16" y="409423"/>
                  </a:lnTo>
                  <a:lnTo>
                    <a:pt x="0" y="418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2" name="SMARTInkShape-1212"/>
            <p:cNvSpPr/>
            <p:nvPr/>
          </p:nvSpPr>
          <p:spPr>
            <a:xfrm>
              <a:off x="6457231" y="3393968"/>
              <a:ext cx="292813" cy="274231"/>
            </a:xfrm>
            <a:custGeom>
              <a:avLst/>
              <a:gdLst/>
              <a:ahLst/>
              <a:cxnLst/>
              <a:rect l="0" t="0" r="0" b="0"/>
              <a:pathLst>
                <a:path w="292813" h="274231">
                  <a:moveTo>
                    <a:pt x="115019" y="222555"/>
                  </a:moveTo>
                  <a:lnTo>
                    <a:pt x="114027" y="183818"/>
                  </a:lnTo>
                  <a:lnTo>
                    <a:pt x="110278" y="176235"/>
                  </a:lnTo>
                  <a:lnTo>
                    <a:pt x="97850" y="166387"/>
                  </a:lnTo>
                  <a:lnTo>
                    <a:pt x="81599" y="157186"/>
                  </a:lnTo>
                  <a:lnTo>
                    <a:pt x="76865" y="156155"/>
                  </a:lnTo>
                  <a:lnTo>
                    <a:pt x="72715" y="156460"/>
                  </a:lnTo>
                  <a:lnTo>
                    <a:pt x="29554" y="172267"/>
                  </a:lnTo>
                  <a:lnTo>
                    <a:pt x="11094" y="185717"/>
                  </a:lnTo>
                  <a:lnTo>
                    <a:pt x="4337" y="196591"/>
                  </a:lnTo>
                  <a:lnTo>
                    <a:pt x="0" y="215002"/>
                  </a:lnTo>
                  <a:lnTo>
                    <a:pt x="3990" y="229798"/>
                  </a:lnTo>
                  <a:lnTo>
                    <a:pt x="11433" y="238342"/>
                  </a:lnTo>
                  <a:lnTo>
                    <a:pt x="21356" y="244454"/>
                  </a:lnTo>
                  <a:lnTo>
                    <a:pt x="43895" y="248379"/>
                  </a:lnTo>
                  <a:lnTo>
                    <a:pt x="62715" y="249153"/>
                  </a:lnTo>
                  <a:lnTo>
                    <a:pt x="77583" y="244548"/>
                  </a:lnTo>
                  <a:lnTo>
                    <a:pt x="93256" y="234102"/>
                  </a:lnTo>
                  <a:lnTo>
                    <a:pt x="99724" y="228349"/>
                  </a:lnTo>
                  <a:lnTo>
                    <a:pt x="103260" y="222485"/>
                  </a:lnTo>
                  <a:lnTo>
                    <a:pt x="105824" y="216571"/>
                  </a:lnTo>
                  <a:lnTo>
                    <a:pt x="114602" y="205218"/>
                  </a:lnTo>
                  <a:lnTo>
                    <a:pt x="110155" y="209591"/>
                  </a:lnTo>
                  <a:lnTo>
                    <a:pt x="107896" y="214478"/>
                  </a:lnTo>
                  <a:lnTo>
                    <a:pt x="106446" y="230441"/>
                  </a:lnTo>
                  <a:lnTo>
                    <a:pt x="110936" y="246940"/>
                  </a:lnTo>
                  <a:lnTo>
                    <a:pt x="118496" y="255883"/>
                  </a:lnTo>
                  <a:lnTo>
                    <a:pt x="139518" y="269708"/>
                  </a:lnTo>
                  <a:lnTo>
                    <a:pt x="161635" y="274230"/>
                  </a:lnTo>
                  <a:lnTo>
                    <a:pt x="182299" y="270829"/>
                  </a:lnTo>
                  <a:lnTo>
                    <a:pt x="213196" y="259799"/>
                  </a:lnTo>
                  <a:lnTo>
                    <a:pt x="240849" y="238619"/>
                  </a:lnTo>
                  <a:lnTo>
                    <a:pt x="260627" y="211507"/>
                  </a:lnTo>
                  <a:lnTo>
                    <a:pt x="281424" y="171143"/>
                  </a:lnTo>
                  <a:lnTo>
                    <a:pt x="290911" y="133980"/>
                  </a:lnTo>
                  <a:lnTo>
                    <a:pt x="292812" y="101392"/>
                  </a:lnTo>
                  <a:lnTo>
                    <a:pt x="290730" y="68254"/>
                  </a:lnTo>
                  <a:lnTo>
                    <a:pt x="283495" y="32903"/>
                  </a:lnTo>
                  <a:lnTo>
                    <a:pt x="269411" y="7142"/>
                  </a:lnTo>
                  <a:lnTo>
                    <a:pt x="266565" y="4532"/>
                  </a:lnTo>
                  <a:lnTo>
                    <a:pt x="258109" y="1633"/>
                  </a:lnTo>
                  <a:lnTo>
                    <a:pt x="246933" y="0"/>
                  </a:lnTo>
                  <a:lnTo>
                    <a:pt x="227857" y="8998"/>
                  </a:lnTo>
                  <a:lnTo>
                    <a:pt x="208094" y="24231"/>
                  </a:lnTo>
                  <a:lnTo>
                    <a:pt x="194411" y="46053"/>
                  </a:lnTo>
                  <a:lnTo>
                    <a:pt x="188028" y="86230"/>
                  </a:lnTo>
                  <a:lnTo>
                    <a:pt x="186767" y="123859"/>
                  </a:lnTo>
                  <a:lnTo>
                    <a:pt x="188579" y="141979"/>
                  </a:lnTo>
                  <a:lnTo>
                    <a:pt x="204657" y="183474"/>
                  </a:lnTo>
                  <a:lnTo>
                    <a:pt x="228497" y="224845"/>
                  </a:lnTo>
                  <a:lnTo>
                    <a:pt x="252790" y="253013"/>
                  </a:lnTo>
                  <a:lnTo>
                    <a:pt x="258271" y="255936"/>
                  </a:lnTo>
                  <a:lnTo>
                    <a:pt x="266676" y="258234"/>
                  </a:lnTo>
                  <a:lnTo>
                    <a:pt x="274499" y="258271"/>
                  </a:lnTo>
                  <a:lnTo>
                    <a:pt x="284683" y="249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3" name="SMARTInkShape-1213"/>
            <p:cNvSpPr/>
            <p:nvPr/>
          </p:nvSpPr>
          <p:spPr>
            <a:xfrm>
              <a:off x="6274167" y="3514125"/>
              <a:ext cx="173068" cy="191572"/>
            </a:xfrm>
            <a:custGeom>
              <a:avLst/>
              <a:gdLst/>
              <a:ahLst/>
              <a:cxnLst/>
              <a:rect l="0" t="0" r="0" b="0"/>
              <a:pathLst>
                <a:path w="173068" h="191572">
                  <a:moveTo>
                    <a:pt x="119488" y="30961"/>
                  </a:moveTo>
                  <a:lnTo>
                    <a:pt x="119488" y="15584"/>
                  </a:lnTo>
                  <a:lnTo>
                    <a:pt x="114749" y="9096"/>
                  </a:lnTo>
                  <a:lnTo>
                    <a:pt x="107061" y="891"/>
                  </a:lnTo>
                  <a:lnTo>
                    <a:pt x="104258" y="0"/>
                  </a:lnTo>
                  <a:lnTo>
                    <a:pt x="101398" y="398"/>
                  </a:lnTo>
                  <a:lnTo>
                    <a:pt x="98499" y="1657"/>
                  </a:lnTo>
                  <a:lnTo>
                    <a:pt x="54475" y="11154"/>
                  </a:lnTo>
                  <a:lnTo>
                    <a:pt x="42307" y="16535"/>
                  </a:lnTo>
                  <a:lnTo>
                    <a:pt x="24301" y="34624"/>
                  </a:lnTo>
                  <a:lnTo>
                    <a:pt x="955" y="72432"/>
                  </a:lnTo>
                  <a:lnTo>
                    <a:pt x="0" y="87095"/>
                  </a:lnTo>
                  <a:lnTo>
                    <a:pt x="7472" y="116022"/>
                  </a:lnTo>
                  <a:lnTo>
                    <a:pt x="31119" y="146881"/>
                  </a:lnTo>
                  <a:lnTo>
                    <a:pt x="49448" y="166086"/>
                  </a:lnTo>
                  <a:lnTo>
                    <a:pt x="68971" y="176280"/>
                  </a:lnTo>
                  <a:lnTo>
                    <a:pt x="112070" y="186937"/>
                  </a:lnTo>
                  <a:lnTo>
                    <a:pt x="148518" y="191510"/>
                  </a:lnTo>
                  <a:lnTo>
                    <a:pt x="153725" y="191571"/>
                  </a:lnTo>
                  <a:lnTo>
                    <a:pt x="157195" y="190621"/>
                  </a:lnTo>
                  <a:lnTo>
                    <a:pt x="159509" y="188994"/>
                  </a:lnTo>
                  <a:lnTo>
                    <a:pt x="161053" y="186918"/>
                  </a:lnTo>
                  <a:lnTo>
                    <a:pt x="163073" y="185534"/>
                  </a:lnTo>
                  <a:lnTo>
                    <a:pt x="171555" y="183130"/>
                  </a:lnTo>
                  <a:lnTo>
                    <a:pt x="172059" y="182016"/>
                  </a:lnTo>
                  <a:lnTo>
                    <a:pt x="173067" y="16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4" name="SMARTInkShape-1214"/>
            <p:cNvSpPr/>
            <p:nvPr/>
          </p:nvSpPr>
          <p:spPr>
            <a:xfrm>
              <a:off x="5607845" y="3473691"/>
              <a:ext cx="285737" cy="151763"/>
            </a:xfrm>
            <a:custGeom>
              <a:avLst/>
              <a:gdLst/>
              <a:ahLst/>
              <a:cxnLst/>
              <a:rect l="0" t="0" r="0" b="0"/>
              <a:pathLst>
                <a:path w="285737" h="151763">
                  <a:moveTo>
                    <a:pt x="0" y="53536"/>
                  </a:moveTo>
                  <a:lnTo>
                    <a:pt x="0" y="44609"/>
                  </a:lnTo>
                  <a:lnTo>
                    <a:pt x="9112" y="45598"/>
                  </a:lnTo>
                  <a:lnTo>
                    <a:pt x="53327" y="55630"/>
                  </a:lnTo>
                  <a:lnTo>
                    <a:pt x="68349" y="59427"/>
                  </a:lnTo>
                  <a:lnTo>
                    <a:pt x="102712" y="61565"/>
                  </a:lnTo>
                  <a:lnTo>
                    <a:pt x="146477" y="62347"/>
                  </a:lnTo>
                  <a:lnTo>
                    <a:pt x="183457" y="63434"/>
                  </a:lnTo>
                  <a:lnTo>
                    <a:pt x="224377" y="71231"/>
                  </a:lnTo>
                  <a:lnTo>
                    <a:pt x="232169" y="71395"/>
                  </a:lnTo>
                  <a:lnTo>
                    <a:pt x="218868" y="58093"/>
                  </a:lnTo>
                  <a:lnTo>
                    <a:pt x="216336" y="52915"/>
                  </a:lnTo>
                  <a:lnTo>
                    <a:pt x="215661" y="50145"/>
                  </a:lnTo>
                  <a:lnTo>
                    <a:pt x="209971" y="41507"/>
                  </a:lnTo>
                  <a:lnTo>
                    <a:pt x="193356" y="23759"/>
                  </a:lnTo>
                  <a:lnTo>
                    <a:pt x="187469" y="20458"/>
                  </a:lnTo>
                  <a:lnTo>
                    <a:pt x="181545" y="17999"/>
                  </a:lnTo>
                  <a:lnTo>
                    <a:pt x="162496" y="1612"/>
                  </a:lnTo>
                  <a:lnTo>
                    <a:pt x="158871" y="693"/>
                  </a:lnTo>
                  <a:lnTo>
                    <a:pt x="152217" y="0"/>
                  </a:lnTo>
                  <a:lnTo>
                    <a:pt x="165151" y="6103"/>
                  </a:lnTo>
                  <a:lnTo>
                    <a:pt x="207608" y="21207"/>
                  </a:lnTo>
                  <a:lnTo>
                    <a:pt x="240610" y="33085"/>
                  </a:lnTo>
                  <a:lnTo>
                    <a:pt x="258814" y="37554"/>
                  </a:lnTo>
                  <a:lnTo>
                    <a:pt x="275440" y="44669"/>
                  </a:lnTo>
                  <a:lnTo>
                    <a:pt x="285288" y="53132"/>
                  </a:lnTo>
                  <a:lnTo>
                    <a:pt x="285736" y="66827"/>
                  </a:lnTo>
                  <a:lnTo>
                    <a:pt x="283099" y="72010"/>
                  </a:lnTo>
                  <a:lnTo>
                    <a:pt x="281005" y="74782"/>
                  </a:lnTo>
                  <a:lnTo>
                    <a:pt x="276034" y="77861"/>
                  </a:lnTo>
                  <a:lnTo>
                    <a:pt x="270517" y="80222"/>
                  </a:lnTo>
                  <a:lnTo>
                    <a:pt x="229558" y="110124"/>
                  </a:lnTo>
                  <a:lnTo>
                    <a:pt x="203678" y="127953"/>
                  </a:lnTo>
                  <a:lnTo>
                    <a:pt x="199663" y="133904"/>
                  </a:lnTo>
                  <a:lnTo>
                    <a:pt x="196874" y="142649"/>
                  </a:lnTo>
                  <a:lnTo>
                    <a:pt x="196508" y="150366"/>
                  </a:lnTo>
                  <a:lnTo>
                    <a:pt x="197481" y="150831"/>
                  </a:lnTo>
                  <a:lnTo>
                    <a:pt x="205382" y="151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5" name="SMARTInkShape-1215"/>
            <p:cNvSpPr/>
            <p:nvPr/>
          </p:nvSpPr>
          <p:spPr>
            <a:xfrm>
              <a:off x="5978774" y="3340227"/>
              <a:ext cx="191226" cy="445493"/>
            </a:xfrm>
            <a:custGeom>
              <a:avLst/>
              <a:gdLst/>
              <a:ahLst/>
              <a:cxnLst/>
              <a:rect l="0" t="0" r="0" b="0"/>
              <a:pathLst>
                <a:path w="191226" h="445493">
                  <a:moveTo>
                    <a:pt x="173781" y="70914"/>
                  </a:moveTo>
                  <a:lnTo>
                    <a:pt x="178521" y="66173"/>
                  </a:lnTo>
                  <a:lnTo>
                    <a:pt x="178925" y="62792"/>
                  </a:lnTo>
                  <a:lnTo>
                    <a:pt x="173371" y="38895"/>
                  </a:lnTo>
                  <a:lnTo>
                    <a:pt x="161429" y="23384"/>
                  </a:lnTo>
                  <a:lnTo>
                    <a:pt x="131547" y="5438"/>
                  </a:lnTo>
                  <a:lnTo>
                    <a:pt x="102049" y="654"/>
                  </a:lnTo>
                  <a:lnTo>
                    <a:pt x="88652" y="0"/>
                  </a:lnTo>
                  <a:lnTo>
                    <a:pt x="44158" y="19639"/>
                  </a:lnTo>
                  <a:lnTo>
                    <a:pt x="11952" y="45801"/>
                  </a:lnTo>
                  <a:lnTo>
                    <a:pt x="7599" y="52476"/>
                  </a:lnTo>
                  <a:lnTo>
                    <a:pt x="64" y="69587"/>
                  </a:lnTo>
                  <a:lnTo>
                    <a:pt x="0" y="83223"/>
                  </a:lnTo>
                  <a:lnTo>
                    <a:pt x="3303" y="106749"/>
                  </a:lnTo>
                  <a:lnTo>
                    <a:pt x="9047" y="116937"/>
                  </a:lnTo>
                  <a:lnTo>
                    <a:pt x="28903" y="139646"/>
                  </a:lnTo>
                  <a:lnTo>
                    <a:pt x="40268" y="146110"/>
                  </a:lnTo>
                  <a:lnTo>
                    <a:pt x="78238" y="157895"/>
                  </a:lnTo>
                  <a:lnTo>
                    <a:pt x="93614" y="158189"/>
                  </a:lnTo>
                  <a:lnTo>
                    <a:pt x="131865" y="150034"/>
                  </a:lnTo>
                  <a:lnTo>
                    <a:pt x="164053" y="124855"/>
                  </a:lnTo>
                  <a:lnTo>
                    <a:pt x="170449" y="117708"/>
                  </a:lnTo>
                  <a:lnTo>
                    <a:pt x="191225" y="89219"/>
                  </a:lnTo>
                  <a:lnTo>
                    <a:pt x="186776" y="88905"/>
                  </a:lnTo>
                  <a:lnTo>
                    <a:pt x="185421" y="90846"/>
                  </a:lnTo>
                  <a:lnTo>
                    <a:pt x="182521" y="102065"/>
                  </a:lnTo>
                  <a:lnTo>
                    <a:pt x="178327" y="108902"/>
                  </a:lnTo>
                  <a:lnTo>
                    <a:pt x="171734" y="148248"/>
                  </a:lnTo>
                  <a:lnTo>
                    <a:pt x="161470" y="183975"/>
                  </a:lnTo>
                  <a:lnTo>
                    <a:pt x="157565" y="217633"/>
                  </a:lnTo>
                  <a:lnTo>
                    <a:pt x="156408" y="252741"/>
                  </a:lnTo>
                  <a:lnTo>
                    <a:pt x="149881" y="293031"/>
                  </a:lnTo>
                  <a:lnTo>
                    <a:pt x="147563" y="332298"/>
                  </a:lnTo>
                  <a:lnTo>
                    <a:pt x="147042" y="375030"/>
                  </a:lnTo>
                  <a:lnTo>
                    <a:pt x="149653" y="395178"/>
                  </a:lnTo>
                  <a:lnTo>
                    <a:pt x="156088" y="428286"/>
                  </a:lnTo>
                  <a:lnTo>
                    <a:pt x="158017" y="431201"/>
                  </a:lnTo>
                  <a:lnTo>
                    <a:pt x="160295" y="433144"/>
                  </a:lnTo>
                  <a:lnTo>
                    <a:pt x="162826" y="437949"/>
                  </a:lnTo>
                  <a:lnTo>
                    <a:pt x="164732" y="445492"/>
                  </a:lnTo>
                  <a:lnTo>
                    <a:pt x="173781" y="437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97" name="SMARTInkShape-1216"/>
          <p:cNvSpPr/>
          <p:nvPr/>
        </p:nvSpPr>
        <p:spPr>
          <a:xfrm>
            <a:off x="5366742" y="2214563"/>
            <a:ext cx="125017" cy="142757"/>
          </a:xfrm>
          <a:custGeom>
            <a:avLst/>
            <a:gdLst/>
            <a:ahLst/>
            <a:cxnLst/>
            <a:rect l="0" t="0" r="0" b="0"/>
            <a:pathLst>
              <a:path w="125017" h="142757">
                <a:moveTo>
                  <a:pt x="53578" y="0"/>
                </a:moveTo>
                <a:lnTo>
                  <a:pt x="70164" y="0"/>
                </a:lnTo>
                <a:lnTo>
                  <a:pt x="105803" y="34365"/>
                </a:lnTo>
                <a:lnTo>
                  <a:pt x="111496" y="35317"/>
                </a:lnTo>
                <a:lnTo>
                  <a:pt x="113026" y="36443"/>
                </a:lnTo>
                <a:lnTo>
                  <a:pt x="118553" y="46726"/>
                </a:lnTo>
                <a:lnTo>
                  <a:pt x="124903" y="53459"/>
                </a:lnTo>
                <a:lnTo>
                  <a:pt x="125016" y="96950"/>
                </a:lnTo>
                <a:lnTo>
                  <a:pt x="117327" y="105803"/>
                </a:lnTo>
                <a:lnTo>
                  <a:pt x="116119" y="115683"/>
                </a:lnTo>
                <a:lnTo>
                  <a:pt x="107525" y="124637"/>
                </a:lnTo>
                <a:lnTo>
                  <a:pt x="102525" y="124903"/>
                </a:lnTo>
                <a:lnTo>
                  <a:pt x="97491" y="127611"/>
                </a:lnTo>
                <a:lnTo>
                  <a:pt x="91947" y="131130"/>
                </a:lnTo>
                <a:lnTo>
                  <a:pt x="83247" y="134103"/>
                </a:lnTo>
                <a:lnTo>
                  <a:pt x="73190" y="141523"/>
                </a:lnTo>
                <a:lnTo>
                  <a:pt x="51475" y="142756"/>
                </a:lnTo>
                <a:lnTo>
                  <a:pt x="45036" y="140176"/>
                </a:lnTo>
                <a:lnTo>
                  <a:pt x="41930" y="138099"/>
                </a:lnTo>
                <a:lnTo>
                  <a:pt x="28079" y="135176"/>
                </a:lnTo>
                <a:lnTo>
                  <a:pt x="0" y="1339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6" name="SMARTInkShape-Group177"/>
          <p:cNvGrpSpPr/>
          <p:nvPr/>
        </p:nvGrpSpPr>
        <p:grpSpPr>
          <a:xfrm>
            <a:off x="3904548" y="3357563"/>
            <a:ext cx="1711048" cy="964360"/>
            <a:chOff x="3904548" y="3357563"/>
            <a:chExt cx="1711048" cy="964360"/>
          </a:xfrm>
        </p:grpSpPr>
        <p:sp>
          <p:nvSpPr>
            <p:cNvPr id="2898" name="SMARTInkShape-1217"/>
            <p:cNvSpPr/>
            <p:nvPr/>
          </p:nvSpPr>
          <p:spPr>
            <a:xfrm>
              <a:off x="4955977" y="3571875"/>
              <a:ext cx="17719" cy="165192"/>
            </a:xfrm>
            <a:custGeom>
              <a:avLst/>
              <a:gdLst/>
              <a:ahLst/>
              <a:cxnLst/>
              <a:rect l="0" t="0" r="0" b="0"/>
              <a:pathLst>
                <a:path w="17719" h="165192">
                  <a:moveTo>
                    <a:pt x="0" y="0"/>
                  </a:moveTo>
                  <a:lnTo>
                    <a:pt x="12428" y="42027"/>
                  </a:lnTo>
                  <a:lnTo>
                    <a:pt x="16786" y="84994"/>
                  </a:lnTo>
                  <a:lnTo>
                    <a:pt x="17718" y="125821"/>
                  </a:lnTo>
                  <a:lnTo>
                    <a:pt x="16839" y="157917"/>
                  </a:lnTo>
                  <a:lnTo>
                    <a:pt x="15195" y="161833"/>
                  </a:lnTo>
                  <a:lnTo>
                    <a:pt x="13107" y="164443"/>
                  </a:lnTo>
                  <a:lnTo>
                    <a:pt x="11714" y="165191"/>
                  </a:lnTo>
                  <a:lnTo>
                    <a:pt x="8928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9" name="SMARTInkShape-1218"/>
            <p:cNvSpPr/>
            <p:nvPr/>
          </p:nvSpPr>
          <p:spPr>
            <a:xfrm>
              <a:off x="5194961" y="4054078"/>
              <a:ext cx="225360" cy="100557"/>
            </a:xfrm>
            <a:custGeom>
              <a:avLst/>
              <a:gdLst/>
              <a:ahLst/>
              <a:cxnLst/>
              <a:rect l="0" t="0" r="0" b="0"/>
              <a:pathLst>
                <a:path w="225360" h="100557">
                  <a:moveTo>
                    <a:pt x="91414" y="26789"/>
                  </a:moveTo>
                  <a:lnTo>
                    <a:pt x="91414" y="22049"/>
                  </a:lnTo>
                  <a:lnTo>
                    <a:pt x="88768" y="17075"/>
                  </a:lnTo>
                  <a:lnTo>
                    <a:pt x="86674" y="14360"/>
                  </a:lnTo>
                  <a:lnTo>
                    <a:pt x="76409" y="11343"/>
                  </a:lnTo>
                  <a:lnTo>
                    <a:pt x="61924" y="10995"/>
                  </a:lnTo>
                  <a:lnTo>
                    <a:pt x="37036" y="17369"/>
                  </a:lnTo>
                  <a:lnTo>
                    <a:pt x="19621" y="26240"/>
                  </a:lnTo>
                  <a:lnTo>
                    <a:pt x="7251" y="39444"/>
                  </a:lnTo>
                  <a:lnTo>
                    <a:pt x="430" y="53250"/>
                  </a:lnTo>
                  <a:lnTo>
                    <a:pt x="0" y="58320"/>
                  </a:lnTo>
                  <a:lnTo>
                    <a:pt x="1699" y="73587"/>
                  </a:lnTo>
                  <a:lnTo>
                    <a:pt x="4815" y="76839"/>
                  </a:lnTo>
                  <a:lnTo>
                    <a:pt x="21438" y="85165"/>
                  </a:lnTo>
                  <a:lnTo>
                    <a:pt x="29886" y="87461"/>
                  </a:lnTo>
                  <a:lnTo>
                    <a:pt x="49702" y="84012"/>
                  </a:lnTo>
                  <a:lnTo>
                    <a:pt x="60638" y="76695"/>
                  </a:lnTo>
                  <a:lnTo>
                    <a:pt x="84127" y="50118"/>
                  </a:lnTo>
                  <a:lnTo>
                    <a:pt x="91130" y="27815"/>
                  </a:lnTo>
                  <a:lnTo>
                    <a:pt x="96147" y="60235"/>
                  </a:lnTo>
                  <a:lnTo>
                    <a:pt x="108581" y="82340"/>
                  </a:lnTo>
                  <a:lnTo>
                    <a:pt x="121864" y="93812"/>
                  </a:lnTo>
                  <a:lnTo>
                    <a:pt x="129573" y="98260"/>
                  </a:lnTo>
                  <a:lnTo>
                    <a:pt x="146077" y="100556"/>
                  </a:lnTo>
                  <a:lnTo>
                    <a:pt x="154645" y="99780"/>
                  </a:lnTo>
                  <a:lnTo>
                    <a:pt x="169457" y="90979"/>
                  </a:lnTo>
                  <a:lnTo>
                    <a:pt x="190394" y="65817"/>
                  </a:lnTo>
                  <a:lnTo>
                    <a:pt x="225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0" name="SMARTInkShape-1219"/>
            <p:cNvSpPr/>
            <p:nvPr/>
          </p:nvSpPr>
          <p:spPr>
            <a:xfrm>
              <a:off x="5357813" y="3991570"/>
              <a:ext cx="250033" cy="51458"/>
            </a:xfrm>
            <a:custGeom>
              <a:avLst/>
              <a:gdLst/>
              <a:ahLst/>
              <a:cxnLst/>
              <a:rect l="0" t="0" r="0" b="0"/>
              <a:pathLst>
                <a:path w="250033" h="51458">
                  <a:moveTo>
                    <a:pt x="0" y="0"/>
                  </a:moveTo>
                  <a:lnTo>
                    <a:pt x="9113" y="993"/>
                  </a:lnTo>
                  <a:lnTo>
                    <a:pt x="48242" y="9095"/>
                  </a:lnTo>
                  <a:lnTo>
                    <a:pt x="85029" y="21250"/>
                  </a:lnTo>
                  <a:lnTo>
                    <a:pt x="118018" y="34629"/>
                  </a:lnTo>
                  <a:lnTo>
                    <a:pt x="159212" y="46420"/>
                  </a:lnTo>
                  <a:lnTo>
                    <a:pt x="188615" y="51457"/>
                  </a:lnTo>
                  <a:lnTo>
                    <a:pt x="219376" y="48210"/>
                  </a:lnTo>
                  <a:lnTo>
                    <a:pt x="250032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1" name="SMARTInkShape-1220"/>
            <p:cNvSpPr/>
            <p:nvPr/>
          </p:nvSpPr>
          <p:spPr>
            <a:xfrm>
              <a:off x="4964905" y="4018359"/>
              <a:ext cx="241104" cy="44650"/>
            </a:xfrm>
            <a:custGeom>
              <a:avLst/>
              <a:gdLst/>
              <a:ahLst/>
              <a:cxnLst/>
              <a:rect l="0" t="0" r="0" b="0"/>
              <a:pathLst>
                <a:path w="241104" h="44650">
                  <a:moveTo>
                    <a:pt x="0" y="44649"/>
                  </a:moveTo>
                  <a:lnTo>
                    <a:pt x="9482" y="39908"/>
                  </a:lnTo>
                  <a:lnTo>
                    <a:pt x="50320" y="40692"/>
                  </a:lnTo>
                  <a:lnTo>
                    <a:pt x="90969" y="36702"/>
                  </a:lnTo>
                  <a:lnTo>
                    <a:pt x="127607" y="36011"/>
                  </a:lnTo>
                  <a:lnTo>
                    <a:pt x="163597" y="35806"/>
                  </a:lnTo>
                  <a:lnTo>
                    <a:pt x="189916" y="35745"/>
                  </a:lnTo>
                  <a:lnTo>
                    <a:pt x="203801" y="30439"/>
                  </a:lnTo>
                  <a:lnTo>
                    <a:pt x="2411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2" name="SMARTInkShape-1221"/>
            <p:cNvSpPr/>
            <p:nvPr/>
          </p:nvSpPr>
          <p:spPr>
            <a:xfrm>
              <a:off x="5295305" y="3466328"/>
              <a:ext cx="149528" cy="203775"/>
            </a:xfrm>
            <a:custGeom>
              <a:avLst/>
              <a:gdLst/>
              <a:ahLst/>
              <a:cxnLst/>
              <a:rect l="0" t="0" r="0" b="0"/>
              <a:pathLst>
                <a:path w="149528" h="203775">
                  <a:moveTo>
                    <a:pt x="125015" y="16250"/>
                  </a:moveTo>
                  <a:lnTo>
                    <a:pt x="116894" y="9121"/>
                  </a:lnTo>
                  <a:lnTo>
                    <a:pt x="107846" y="3821"/>
                  </a:lnTo>
                  <a:lnTo>
                    <a:pt x="86856" y="0"/>
                  </a:lnTo>
                  <a:lnTo>
                    <a:pt x="61784" y="3608"/>
                  </a:lnTo>
                  <a:lnTo>
                    <a:pt x="21295" y="19424"/>
                  </a:lnTo>
                  <a:lnTo>
                    <a:pt x="7853" y="28215"/>
                  </a:lnTo>
                  <a:lnTo>
                    <a:pt x="3489" y="34135"/>
                  </a:lnTo>
                  <a:lnTo>
                    <a:pt x="2326" y="37103"/>
                  </a:lnTo>
                  <a:lnTo>
                    <a:pt x="3535" y="41066"/>
                  </a:lnTo>
                  <a:lnTo>
                    <a:pt x="10170" y="50761"/>
                  </a:lnTo>
                  <a:lnTo>
                    <a:pt x="43340" y="76345"/>
                  </a:lnTo>
                  <a:lnTo>
                    <a:pt x="81503" y="107141"/>
                  </a:lnTo>
                  <a:lnTo>
                    <a:pt x="125177" y="145952"/>
                  </a:lnTo>
                  <a:lnTo>
                    <a:pt x="146681" y="172273"/>
                  </a:lnTo>
                  <a:lnTo>
                    <a:pt x="149527" y="179190"/>
                  </a:lnTo>
                  <a:lnTo>
                    <a:pt x="149294" y="182424"/>
                  </a:lnTo>
                  <a:lnTo>
                    <a:pt x="146390" y="188662"/>
                  </a:lnTo>
                  <a:lnTo>
                    <a:pt x="124954" y="197753"/>
                  </a:lnTo>
                  <a:lnTo>
                    <a:pt x="80359" y="202981"/>
                  </a:lnTo>
                  <a:lnTo>
                    <a:pt x="39906" y="198877"/>
                  </a:lnTo>
                  <a:lnTo>
                    <a:pt x="22367" y="199282"/>
                  </a:lnTo>
                  <a:lnTo>
                    <a:pt x="0" y="203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3" name="SMARTInkShape-1222"/>
            <p:cNvSpPr/>
            <p:nvPr/>
          </p:nvSpPr>
          <p:spPr>
            <a:xfrm>
              <a:off x="5438180" y="3884782"/>
              <a:ext cx="8930" cy="253092"/>
            </a:xfrm>
            <a:custGeom>
              <a:avLst/>
              <a:gdLst/>
              <a:ahLst/>
              <a:cxnLst/>
              <a:rect l="0" t="0" r="0" b="0"/>
              <a:pathLst>
                <a:path w="8930" h="253092">
                  <a:moveTo>
                    <a:pt x="0" y="8562"/>
                  </a:moveTo>
                  <a:lnTo>
                    <a:pt x="0" y="0"/>
                  </a:lnTo>
                  <a:lnTo>
                    <a:pt x="0" y="34003"/>
                  </a:lnTo>
                  <a:lnTo>
                    <a:pt x="4740" y="71221"/>
                  </a:lnTo>
                  <a:lnTo>
                    <a:pt x="7688" y="113669"/>
                  </a:lnTo>
                  <a:lnTo>
                    <a:pt x="2547" y="154045"/>
                  </a:lnTo>
                  <a:lnTo>
                    <a:pt x="1747" y="190684"/>
                  </a:lnTo>
                  <a:lnTo>
                    <a:pt x="7217" y="230737"/>
                  </a:lnTo>
                  <a:lnTo>
                    <a:pt x="8591" y="253091"/>
                  </a:lnTo>
                  <a:lnTo>
                    <a:pt x="8704" y="252941"/>
                  </a:lnTo>
                  <a:lnTo>
                    <a:pt x="8929" y="24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4" name="SMARTInkShape-1223"/>
            <p:cNvSpPr/>
            <p:nvPr/>
          </p:nvSpPr>
          <p:spPr>
            <a:xfrm>
              <a:off x="4947047" y="3458272"/>
              <a:ext cx="26790" cy="15377"/>
            </a:xfrm>
            <a:custGeom>
              <a:avLst/>
              <a:gdLst/>
              <a:ahLst/>
              <a:cxnLst/>
              <a:rect l="0" t="0" r="0" b="0"/>
              <a:pathLst>
                <a:path w="26790" h="15377">
                  <a:moveTo>
                    <a:pt x="0" y="15376"/>
                  </a:moveTo>
                  <a:lnTo>
                    <a:pt x="0" y="0"/>
                  </a:lnTo>
                  <a:lnTo>
                    <a:pt x="26789" y="1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5" name="SMARTInkShape-1224"/>
            <p:cNvSpPr/>
            <p:nvPr/>
          </p:nvSpPr>
          <p:spPr>
            <a:xfrm>
              <a:off x="5056013" y="3369064"/>
              <a:ext cx="203574" cy="320501"/>
            </a:xfrm>
            <a:custGeom>
              <a:avLst/>
              <a:gdLst/>
              <a:ahLst/>
              <a:cxnLst/>
              <a:rect l="0" t="0" r="0" b="0"/>
              <a:pathLst>
                <a:path w="203574" h="320501">
                  <a:moveTo>
                    <a:pt x="123207" y="274249"/>
                  </a:moveTo>
                  <a:lnTo>
                    <a:pt x="127946" y="264768"/>
                  </a:lnTo>
                  <a:lnTo>
                    <a:pt x="130894" y="244650"/>
                  </a:lnTo>
                  <a:lnTo>
                    <a:pt x="127027" y="224579"/>
                  </a:lnTo>
                  <a:lnTo>
                    <a:pt x="114857" y="206064"/>
                  </a:lnTo>
                  <a:lnTo>
                    <a:pt x="93943" y="192750"/>
                  </a:lnTo>
                  <a:lnTo>
                    <a:pt x="73635" y="187262"/>
                  </a:lnTo>
                  <a:lnTo>
                    <a:pt x="55051" y="185636"/>
                  </a:lnTo>
                  <a:lnTo>
                    <a:pt x="42974" y="190548"/>
                  </a:lnTo>
                  <a:lnTo>
                    <a:pt x="23792" y="205129"/>
                  </a:lnTo>
                  <a:lnTo>
                    <a:pt x="10451" y="231822"/>
                  </a:lnTo>
                  <a:lnTo>
                    <a:pt x="0" y="265060"/>
                  </a:lnTo>
                  <a:lnTo>
                    <a:pt x="3467" y="285747"/>
                  </a:lnTo>
                  <a:lnTo>
                    <a:pt x="15519" y="305988"/>
                  </a:lnTo>
                  <a:lnTo>
                    <a:pt x="28712" y="315806"/>
                  </a:lnTo>
                  <a:lnTo>
                    <a:pt x="36398" y="319812"/>
                  </a:lnTo>
                  <a:lnTo>
                    <a:pt x="44498" y="320500"/>
                  </a:lnTo>
                  <a:lnTo>
                    <a:pt x="61435" y="315971"/>
                  </a:lnTo>
                  <a:lnTo>
                    <a:pt x="82965" y="302265"/>
                  </a:lnTo>
                  <a:lnTo>
                    <a:pt x="111427" y="266950"/>
                  </a:lnTo>
                  <a:lnTo>
                    <a:pt x="118963" y="251161"/>
                  </a:lnTo>
                  <a:lnTo>
                    <a:pt x="127792" y="214381"/>
                  </a:lnTo>
                  <a:lnTo>
                    <a:pt x="131841" y="174048"/>
                  </a:lnTo>
                  <a:lnTo>
                    <a:pt x="136899" y="140380"/>
                  </a:lnTo>
                  <a:lnTo>
                    <a:pt x="133988" y="101851"/>
                  </a:lnTo>
                  <a:lnTo>
                    <a:pt x="129855" y="58514"/>
                  </a:lnTo>
                  <a:lnTo>
                    <a:pt x="124081" y="15468"/>
                  </a:lnTo>
                  <a:lnTo>
                    <a:pt x="123321" y="0"/>
                  </a:lnTo>
                  <a:lnTo>
                    <a:pt x="124205" y="37154"/>
                  </a:lnTo>
                  <a:lnTo>
                    <a:pt x="129345" y="72809"/>
                  </a:lnTo>
                  <a:lnTo>
                    <a:pt x="131309" y="106084"/>
                  </a:lnTo>
                  <a:lnTo>
                    <a:pt x="131768" y="136009"/>
                  </a:lnTo>
                  <a:lnTo>
                    <a:pt x="134618" y="169152"/>
                  </a:lnTo>
                  <a:lnTo>
                    <a:pt x="138199" y="202734"/>
                  </a:lnTo>
                  <a:lnTo>
                    <a:pt x="139792" y="234196"/>
                  </a:lnTo>
                  <a:lnTo>
                    <a:pt x="150168" y="270319"/>
                  </a:lnTo>
                  <a:lnTo>
                    <a:pt x="170585" y="307364"/>
                  </a:lnTo>
                  <a:lnTo>
                    <a:pt x="174635" y="311208"/>
                  </a:lnTo>
                  <a:lnTo>
                    <a:pt x="203573" y="30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6" name="SMARTInkShape-1225"/>
            <p:cNvSpPr/>
            <p:nvPr/>
          </p:nvSpPr>
          <p:spPr>
            <a:xfrm>
              <a:off x="3904548" y="3393963"/>
              <a:ext cx="415470" cy="460939"/>
            </a:xfrm>
            <a:custGeom>
              <a:avLst/>
              <a:gdLst/>
              <a:ahLst/>
              <a:cxnLst/>
              <a:rect l="0" t="0" r="0" b="0"/>
              <a:pathLst>
                <a:path w="415470" h="460939">
                  <a:moveTo>
                    <a:pt x="104882" y="374365"/>
                  </a:moveTo>
                  <a:lnTo>
                    <a:pt x="114595" y="398214"/>
                  </a:lnTo>
                  <a:lnTo>
                    <a:pt x="125873" y="412480"/>
                  </a:lnTo>
                  <a:lnTo>
                    <a:pt x="162694" y="437581"/>
                  </a:lnTo>
                  <a:lnTo>
                    <a:pt x="183162" y="447109"/>
                  </a:lnTo>
                  <a:lnTo>
                    <a:pt x="220555" y="453227"/>
                  </a:lnTo>
                  <a:lnTo>
                    <a:pt x="252927" y="451640"/>
                  </a:lnTo>
                  <a:lnTo>
                    <a:pt x="294088" y="442215"/>
                  </a:lnTo>
                  <a:lnTo>
                    <a:pt x="327464" y="423670"/>
                  </a:lnTo>
                  <a:lnTo>
                    <a:pt x="346890" y="406723"/>
                  </a:lnTo>
                  <a:lnTo>
                    <a:pt x="376482" y="364226"/>
                  </a:lnTo>
                  <a:lnTo>
                    <a:pt x="397061" y="326832"/>
                  </a:lnTo>
                  <a:lnTo>
                    <a:pt x="406233" y="291003"/>
                  </a:lnTo>
                  <a:lnTo>
                    <a:pt x="414182" y="250558"/>
                  </a:lnTo>
                  <a:lnTo>
                    <a:pt x="415469" y="216083"/>
                  </a:lnTo>
                  <a:lnTo>
                    <a:pt x="410163" y="174170"/>
                  </a:lnTo>
                  <a:lnTo>
                    <a:pt x="404081" y="136714"/>
                  </a:lnTo>
                  <a:lnTo>
                    <a:pt x="386196" y="98226"/>
                  </a:lnTo>
                  <a:lnTo>
                    <a:pt x="362438" y="57727"/>
                  </a:lnTo>
                  <a:lnTo>
                    <a:pt x="335012" y="32427"/>
                  </a:lnTo>
                  <a:lnTo>
                    <a:pt x="308668" y="15302"/>
                  </a:lnTo>
                  <a:lnTo>
                    <a:pt x="270005" y="2769"/>
                  </a:lnTo>
                  <a:lnTo>
                    <a:pt x="233189" y="0"/>
                  </a:lnTo>
                  <a:lnTo>
                    <a:pt x="189684" y="5590"/>
                  </a:lnTo>
                  <a:lnTo>
                    <a:pt x="164625" y="9445"/>
                  </a:lnTo>
                  <a:lnTo>
                    <a:pt x="133938" y="23265"/>
                  </a:lnTo>
                  <a:lnTo>
                    <a:pt x="96400" y="54099"/>
                  </a:lnTo>
                  <a:lnTo>
                    <a:pt x="52127" y="95090"/>
                  </a:lnTo>
                  <a:lnTo>
                    <a:pt x="27653" y="137519"/>
                  </a:lnTo>
                  <a:lnTo>
                    <a:pt x="14421" y="172338"/>
                  </a:lnTo>
                  <a:lnTo>
                    <a:pt x="2052" y="213522"/>
                  </a:lnTo>
                  <a:lnTo>
                    <a:pt x="0" y="246230"/>
                  </a:lnTo>
                  <a:lnTo>
                    <a:pt x="5583" y="288847"/>
                  </a:lnTo>
                  <a:lnTo>
                    <a:pt x="13573" y="332815"/>
                  </a:lnTo>
                  <a:lnTo>
                    <a:pt x="27351" y="368987"/>
                  </a:lnTo>
                  <a:lnTo>
                    <a:pt x="38673" y="388842"/>
                  </a:lnTo>
                  <a:lnTo>
                    <a:pt x="78781" y="424129"/>
                  </a:lnTo>
                  <a:lnTo>
                    <a:pt x="108803" y="441485"/>
                  </a:lnTo>
                  <a:lnTo>
                    <a:pt x="150893" y="454467"/>
                  </a:lnTo>
                  <a:lnTo>
                    <a:pt x="188299" y="460938"/>
                  </a:lnTo>
                  <a:lnTo>
                    <a:pt x="225510" y="460209"/>
                  </a:lnTo>
                  <a:lnTo>
                    <a:pt x="265847" y="454461"/>
                  </a:lnTo>
                  <a:lnTo>
                    <a:pt x="283475" y="445803"/>
                  </a:lnTo>
                  <a:lnTo>
                    <a:pt x="310265" y="445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7" name="SMARTInkShape-1226"/>
            <p:cNvSpPr/>
            <p:nvPr/>
          </p:nvSpPr>
          <p:spPr>
            <a:xfrm>
              <a:off x="5438335" y="3733713"/>
              <a:ext cx="177261" cy="588210"/>
            </a:xfrm>
            <a:custGeom>
              <a:avLst/>
              <a:gdLst/>
              <a:ahLst/>
              <a:cxnLst/>
              <a:rect l="0" t="0" r="0" b="0"/>
              <a:pathLst>
                <a:path w="177261" h="588210">
                  <a:moveTo>
                    <a:pt x="71282" y="25685"/>
                  </a:moveTo>
                  <a:lnTo>
                    <a:pt x="62721" y="0"/>
                  </a:lnTo>
                  <a:lnTo>
                    <a:pt x="77406" y="21115"/>
                  </a:lnTo>
                  <a:lnTo>
                    <a:pt x="103470" y="58076"/>
                  </a:lnTo>
                  <a:lnTo>
                    <a:pt x="131071" y="98547"/>
                  </a:lnTo>
                  <a:lnTo>
                    <a:pt x="148315" y="141959"/>
                  </a:lnTo>
                  <a:lnTo>
                    <a:pt x="163508" y="186445"/>
                  </a:lnTo>
                  <a:lnTo>
                    <a:pt x="174460" y="229272"/>
                  </a:lnTo>
                  <a:lnTo>
                    <a:pt x="177260" y="264160"/>
                  </a:lnTo>
                  <a:lnTo>
                    <a:pt x="177097" y="299633"/>
                  </a:lnTo>
                  <a:lnTo>
                    <a:pt x="171206" y="335279"/>
                  </a:lnTo>
                  <a:lnTo>
                    <a:pt x="163177" y="369984"/>
                  </a:lnTo>
                  <a:lnTo>
                    <a:pt x="151574" y="408879"/>
                  </a:lnTo>
                  <a:lnTo>
                    <a:pt x="144672" y="426181"/>
                  </a:lnTo>
                  <a:lnTo>
                    <a:pt x="123121" y="464435"/>
                  </a:lnTo>
                  <a:lnTo>
                    <a:pt x="91703" y="504494"/>
                  </a:lnTo>
                  <a:lnTo>
                    <a:pt x="52855" y="544143"/>
                  </a:lnTo>
                  <a:lnTo>
                    <a:pt x="11847" y="584190"/>
                  </a:lnTo>
                  <a:lnTo>
                    <a:pt x="0" y="588209"/>
                  </a:lnTo>
                  <a:lnTo>
                    <a:pt x="17704" y="570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8" name="SMARTInkShape-1227"/>
            <p:cNvSpPr/>
            <p:nvPr/>
          </p:nvSpPr>
          <p:spPr>
            <a:xfrm>
              <a:off x="4572000" y="3429000"/>
              <a:ext cx="17860" cy="35720"/>
            </a:xfrm>
            <a:custGeom>
              <a:avLst/>
              <a:gdLst/>
              <a:ahLst/>
              <a:cxnLst/>
              <a:rect l="0" t="0" r="0" b="0"/>
              <a:pathLst>
                <a:path w="17860" h="35720">
                  <a:moveTo>
                    <a:pt x="0" y="35719"/>
                  </a:moveTo>
                  <a:lnTo>
                    <a:pt x="7068" y="18937"/>
                  </a:lnTo>
                  <a:lnTo>
                    <a:pt x="8561" y="6166"/>
                  </a:lnTo>
                  <a:lnTo>
                    <a:pt x="9677" y="4111"/>
                  </a:lnTo>
                  <a:lnTo>
                    <a:pt x="11412" y="2741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9" name="SMARTInkShape-1228"/>
            <p:cNvSpPr/>
            <p:nvPr/>
          </p:nvSpPr>
          <p:spPr>
            <a:xfrm>
              <a:off x="4679156" y="3530827"/>
              <a:ext cx="199402" cy="191378"/>
            </a:xfrm>
            <a:custGeom>
              <a:avLst/>
              <a:gdLst/>
              <a:ahLst/>
              <a:cxnLst/>
              <a:rect l="0" t="0" r="0" b="0"/>
              <a:pathLst>
                <a:path w="199402" h="191378">
                  <a:moveTo>
                    <a:pt x="0" y="67837"/>
                  </a:moveTo>
                  <a:lnTo>
                    <a:pt x="17170" y="30550"/>
                  </a:lnTo>
                  <a:lnTo>
                    <a:pt x="38160" y="9605"/>
                  </a:lnTo>
                  <a:lnTo>
                    <a:pt x="54664" y="2269"/>
                  </a:lnTo>
                  <a:lnTo>
                    <a:pt x="72912" y="0"/>
                  </a:lnTo>
                  <a:lnTo>
                    <a:pt x="94252" y="2300"/>
                  </a:lnTo>
                  <a:lnTo>
                    <a:pt x="128579" y="18653"/>
                  </a:lnTo>
                  <a:lnTo>
                    <a:pt x="172757" y="49854"/>
                  </a:lnTo>
                  <a:lnTo>
                    <a:pt x="185260" y="63482"/>
                  </a:lnTo>
                  <a:lnTo>
                    <a:pt x="197877" y="91793"/>
                  </a:lnTo>
                  <a:lnTo>
                    <a:pt x="199401" y="111226"/>
                  </a:lnTo>
                  <a:lnTo>
                    <a:pt x="195779" y="129785"/>
                  </a:lnTo>
                  <a:lnTo>
                    <a:pt x="187555" y="147955"/>
                  </a:lnTo>
                  <a:lnTo>
                    <a:pt x="167028" y="170179"/>
                  </a:lnTo>
                  <a:lnTo>
                    <a:pt x="137353" y="184591"/>
                  </a:lnTo>
                  <a:lnTo>
                    <a:pt x="104045" y="191221"/>
                  </a:lnTo>
                  <a:lnTo>
                    <a:pt x="74595" y="191377"/>
                  </a:lnTo>
                  <a:lnTo>
                    <a:pt x="51427" y="184588"/>
                  </a:lnTo>
                  <a:lnTo>
                    <a:pt x="28136" y="170450"/>
                  </a:lnTo>
                  <a:lnTo>
                    <a:pt x="18127" y="159414"/>
                  </a:lnTo>
                  <a:lnTo>
                    <a:pt x="17046" y="152701"/>
                  </a:lnTo>
                  <a:lnTo>
                    <a:pt x="21136" y="137304"/>
                  </a:lnTo>
                  <a:lnTo>
                    <a:pt x="53578" y="85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0" name="SMARTInkShape-1229"/>
            <p:cNvSpPr/>
            <p:nvPr/>
          </p:nvSpPr>
          <p:spPr>
            <a:xfrm>
              <a:off x="4429125" y="3357563"/>
              <a:ext cx="56927" cy="479931"/>
            </a:xfrm>
            <a:custGeom>
              <a:avLst/>
              <a:gdLst/>
              <a:ahLst/>
              <a:cxnLst/>
              <a:rect l="0" t="0" r="0" b="0"/>
              <a:pathLst>
                <a:path w="56927" h="479931">
                  <a:moveTo>
                    <a:pt x="0" y="0"/>
                  </a:moveTo>
                  <a:lnTo>
                    <a:pt x="14239" y="26310"/>
                  </a:lnTo>
                  <a:lnTo>
                    <a:pt x="19790" y="67411"/>
                  </a:lnTo>
                  <a:lnTo>
                    <a:pt x="27361" y="103317"/>
                  </a:lnTo>
                  <a:lnTo>
                    <a:pt x="35888" y="140745"/>
                  </a:lnTo>
                  <a:lnTo>
                    <a:pt x="40755" y="172686"/>
                  </a:lnTo>
                  <a:lnTo>
                    <a:pt x="42918" y="206726"/>
                  </a:lnTo>
                  <a:lnTo>
                    <a:pt x="48876" y="249878"/>
                  </a:lnTo>
                  <a:lnTo>
                    <a:pt x="56926" y="292539"/>
                  </a:lnTo>
                  <a:lnTo>
                    <a:pt x="55268" y="336149"/>
                  </a:lnTo>
                  <a:lnTo>
                    <a:pt x="51266" y="372838"/>
                  </a:lnTo>
                  <a:lnTo>
                    <a:pt x="46609" y="410111"/>
                  </a:lnTo>
                  <a:lnTo>
                    <a:pt x="44907" y="449815"/>
                  </a:lnTo>
                  <a:lnTo>
                    <a:pt x="44659" y="479930"/>
                  </a:lnTo>
                  <a:lnTo>
                    <a:pt x="39911" y="472048"/>
                  </a:lnTo>
                  <a:lnTo>
                    <a:pt x="36961" y="447664"/>
                  </a:lnTo>
                  <a:lnTo>
                    <a:pt x="44648" y="410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1" name="SMARTInkShape-1230"/>
            <p:cNvSpPr/>
            <p:nvPr/>
          </p:nvSpPr>
          <p:spPr>
            <a:xfrm>
              <a:off x="4536281" y="3571875"/>
              <a:ext cx="44540" cy="222023"/>
            </a:xfrm>
            <a:custGeom>
              <a:avLst/>
              <a:gdLst/>
              <a:ahLst/>
              <a:cxnLst/>
              <a:rect l="0" t="0" r="0" b="0"/>
              <a:pathLst>
                <a:path w="44540" h="222023">
                  <a:moveTo>
                    <a:pt x="0" y="0"/>
                  </a:moveTo>
                  <a:lnTo>
                    <a:pt x="4741" y="4740"/>
                  </a:lnTo>
                  <a:lnTo>
                    <a:pt x="9714" y="7068"/>
                  </a:lnTo>
                  <a:lnTo>
                    <a:pt x="12429" y="7689"/>
                  </a:lnTo>
                  <a:lnTo>
                    <a:pt x="18091" y="16316"/>
                  </a:lnTo>
                  <a:lnTo>
                    <a:pt x="33094" y="57865"/>
                  </a:lnTo>
                  <a:lnTo>
                    <a:pt x="35373" y="99158"/>
                  </a:lnTo>
                  <a:lnTo>
                    <a:pt x="36609" y="136977"/>
                  </a:lnTo>
                  <a:lnTo>
                    <a:pt x="42767" y="177429"/>
                  </a:lnTo>
                  <a:lnTo>
                    <a:pt x="44539" y="219123"/>
                  </a:lnTo>
                  <a:lnTo>
                    <a:pt x="43583" y="220497"/>
                  </a:lnTo>
                  <a:lnTo>
                    <a:pt x="41954" y="221411"/>
                  </a:lnTo>
                  <a:lnTo>
                    <a:pt x="39876" y="222022"/>
                  </a:lnTo>
                  <a:lnTo>
                    <a:pt x="38490" y="218460"/>
                  </a:lnTo>
                  <a:lnTo>
                    <a:pt x="3571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2" name="SMARTInkShape-1231"/>
            <p:cNvSpPr/>
            <p:nvPr/>
          </p:nvSpPr>
          <p:spPr>
            <a:xfrm>
              <a:off x="4036219" y="3439270"/>
              <a:ext cx="191132" cy="328091"/>
            </a:xfrm>
            <a:custGeom>
              <a:avLst/>
              <a:gdLst/>
              <a:ahLst/>
              <a:cxnLst/>
              <a:rect l="0" t="0" r="0" b="0"/>
              <a:pathLst>
                <a:path w="191132" h="328091">
                  <a:moveTo>
                    <a:pt x="17859" y="43308"/>
                  </a:moveTo>
                  <a:lnTo>
                    <a:pt x="17859" y="38568"/>
                  </a:lnTo>
                  <a:lnTo>
                    <a:pt x="20505" y="33594"/>
                  </a:lnTo>
                  <a:lnTo>
                    <a:pt x="30288" y="22317"/>
                  </a:lnTo>
                  <a:lnTo>
                    <a:pt x="60100" y="4599"/>
                  </a:lnTo>
                  <a:lnTo>
                    <a:pt x="77559" y="419"/>
                  </a:lnTo>
                  <a:lnTo>
                    <a:pt x="113510" y="0"/>
                  </a:lnTo>
                  <a:lnTo>
                    <a:pt x="128500" y="3554"/>
                  </a:lnTo>
                  <a:lnTo>
                    <a:pt x="148097" y="15875"/>
                  </a:lnTo>
                  <a:lnTo>
                    <a:pt x="166470" y="32093"/>
                  </a:lnTo>
                  <a:lnTo>
                    <a:pt x="173206" y="43615"/>
                  </a:lnTo>
                  <a:lnTo>
                    <a:pt x="183029" y="74107"/>
                  </a:lnTo>
                  <a:lnTo>
                    <a:pt x="178121" y="110761"/>
                  </a:lnTo>
                  <a:lnTo>
                    <a:pt x="170626" y="127235"/>
                  </a:lnTo>
                  <a:lnTo>
                    <a:pt x="161493" y="138817"/>
                  </a:lnTo>
                  <a:lnTo>
                    <a:pt x="120109" y="161871"/>
                  </a:lnTo>
                  <a:lnTo>
                    <a:pt x="94465" y="173186"/>
                  </a:lnTo>
                  <a:lnTo>
                    <a:pt x="62929" y="177206"/>
                  </a:lnTo>
                  <a:lnTo>
                    <a:pt x="105419" y="181993"/>
                  </a:lnTo>
                  <a:lnTo>
                    <a:pt x="128690" y="189682"/>
                  </a:lnTo>
                  <a:lnTo>
                    <a:pt x="160434" y="213825"/>
                  </a:lnTo>
                  <a:lnTo>
                    <a:pt x="186713" y="241698"/>
                  </a:lnTo>
                  <a:lnTo>
                    <a:pt x="189959" y="247006"/>
                  </a:lnTo>
                  <a:lnTo>
                    <a:pt x="191131" y="252528"/>
                  </a:lnTo>
                  <a:lnTo>
                    <a:pt x="188041" y="270774"/>
                  </a:lnTo>
                  <a:lnTo>
                    <a:pt x="183454" y="286287"/>
                  </a:lnTo>
                  <a:lnTo>
                    <a:pt x="175462" y="297812"/>
                  </a:lnTo>
                  <a:lnTo>
                    <a:pt x="149422" y="318035"/>
                  </a:lnTo>
                  <a:lnTo>
                    <a:pt x="132886" y="324159"/>
                  </a:lnTo>
                  <a:lnTo>
                    <a:pt x="98017" y="328090"/>
                  </a:lnTo>
                  <a:lnTo>
                    <a:pt x="63458" y="321738"/>
                  </a:lnTo>
                  <a:lnTo>
                    <a:pt x="39140" y="310929"/>
                  </a:lnTo>
                  <a:lnTo>
                    <a:pt x="0" y="284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3" name="SMARTInkShape-1232"/>
            <p:cNvSpPr/>
            <p:nvPr/>
          </p:nvSpPr>
          <p:spPr>
            <a:xfrm>
              <a:off x="5045759" y="3828261"/>
              <a:ext cx="106303" cy="357719"/>
            </a:xfrm>
            <a:custGeom>
              <a:avLst/>
              <a:gdLst/>
              <a:ahLst/>
              <a:cxnLst/>
              <a:rect l="0" t="0" r="0" b="0"/>
              <a:pathLst>
                <a:path w="106303" h="357719">
                  <a:moveTo>
                    <a:pt x="97741" y="109731"/>
                  </a:moveTo>
                  <a:lnTo>
                    <a:pt x="105844" y="78296"/>
                  </a:lnTo>
                  <a:lnTo>
                    <a:pt x="106302" y="71616"/>
                  </a:lnTo>
                  <a:lnTo>
                    <a:pt x="94210" y="36058"/>
                  </a:lnTo>
                  <a:lnTo>
                    <a:pt x="80930" y="15583"/>
                  </a:lnTo>
                  <a:lnTo>
                    <a:pt x="64428" y="1689"/>
                  </a:lnTo>
                  <a:lnTo>
                    <a:pt x="58665" y="0"/>
                  </a:lnTo>
                  <a:lnTo>
                    <a:pt x="29230" y="2040"/>
                  </a:lnTo>
                  <a:lnTo>
                    <a:pt x="25278" y="4203"/>
                  </a:lnTo>
                  <a:lnTo>
                    <a:pt x="22642" y="7629"/>
                  </a:lnTo>
                  <a:lnTo>
                    <a:pt x="9994" y="47490"/>
                  </a:lnTo>
                  <a:lnTo>
                    <a:pt x="9742" y="90087"/>
                  </a:lnTo>
                  <a:lnTo>
                    <a:pt x="15664" y="130810"/>
                  </a:lnTo>
                  <a:lnTo>
                    <a:pt x="23908" y="175337"/>
                  </a:lnTo>
                  <a:lnTo>
                    <a:pt x="25830" y="213310"/>
                  </a:lnTo>
                  <a:lnTo>
                    <a:pt x="21423" y="247357"/>
                  </a:lnTo>
                  <a:lnTo>
                    <a:pt x="17182" y="286296"/>
                  </a:lnTo>
                  <a:lnTo>
                    <a:pt x="5050" y="325148"/>
                  </a:lnTo>
                  <a:lnTo>
                    <a:pt x="0" y="352861"/>
                  </a:lnTo>
                  <a:lnTo>
                    <a:pt x="1823" y="355162"/>
                  </a:lnTo>
                  <a:lnTo>
                    <a:pt x="9139" y="357718"/>
                  </a:lnTo>
                  <a:lnTo>
                    <a:pt x="12876" y="357407"/>
                  </a:lnTo>
                  <a:lnTo>
                    <a:pt x="26304" y="350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4" name="SMARTInkShape-1233"/>
            <p:cNvSpPr/>
            <p:nvPr/>
          </p:nvSpPr>
          <p:spPr>
            <a:xfrm>
              <a:off x="4805948" y="3804047"/>
              <a:ext cx="212537" cy="465343"/>
            </a:xfrm>
            <a:custGeom>
              <a:avLst/>
              <a:gdLst/>
              <a:ahLst/>
              <a:cxnLst/>
              <a:rect l="0" t="0" r="0" b="0"/>
              <a:pathLst>
                <a:path w="212537" h="465343">
                  <a:moveTo>
                    <a:pt x="212536" y="0"/>
                  </a:moveTo>
                  <a:lnTo>
                    <a:pt x="203423" y="992"/>
                  </a:lnTo>
                  <a:lnTo>
                    <a:pt x="184039" y="8121"/>
                  </a:lnTo>
                  <a:lnTo>
                    <a:pt x="142019" y="38155"/>
                  </a:lnTo>
                  <a:lnTo>
                    <a:pt x="102640" y="75465"/>
                  </a:lnTo>
                  <a:lnTo>
                    <a:pt x="67540" y="119050"/>
                  </a:lnTo>
                  <a:lnTo>
                    <a:pt x="36402" y="162857"/>
                  </a:lnTo>
                  <a:lnTo>
                    <a:pt x="19384" y="205662"/>
                  </a:lnTo>
                  <a:lnTo>
                    <a:pt x="4220" y="250068"/>
                  </a:lnTo>
                  <a:lnTo>
                    <a:pt x="0" y="291053"/>
                  </a:lnTo>
                  <a:lnTo>
                    <a:pt x="1659" y="321179"/>
                  </a:lnTo>
                  <a:lnTo>
                    <a:pt x="10817" y="363385"/>
                  </a:lnTo>
                  <a:lnTo>
                    <a:pt x="21680" y="387723"/>
                  </a:lnTo>
                  <a:lnTo>
                    <a:pt x="51988" y="432131"/>
                  </a:lnTo>
                  <a:lnTo>
                    <a:pt x="81843" y="451713"/>
                  </a:lnTo>
                  <a:lnTo>
                    <a:pt x="122108" y="465342"/>
                  </a:lnTo>
                  <a:lnTo>
                    <a:pt x="148203" y="464456"/>
                  </a:lnTo>
                  <a:lnTo>
                    <a:pt x="203607" y="44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5" name="SMARTInkShape-1234"/>
            <p:cNvSpPr/>
            <p:nvPr/>
          </p:nvSpPr>
          <p:spPr>
            <a:xfrm>
              <a:off x="4692275" y="3536156"/>
              <a:ext cx="31418" cy="398170"/>
            </a:xfrm>
            <a:custGeom>
              <a:avLst/>
              <a:gdLst/>
              <a:ahLst/>
              <a:cxnLst/>
              <a:rect l="0" t="0" r="0" b="0"/>
              <a:pathLst>
                <a:path w="31418" h="398170">
                  <a:moveTo>
                    <a:pt x="4741" y="0"/>
                  </a:moveTo>
                  <a:lnTo>
                    <a:pt x="4741" y="4741"/>
                  </a:lnTo>
                  <a:lnTo>
                    <a:pt x="3748" y="6137"/>
                  </a:lnTo>
                  <a:lnTo>
                    <a:pt x="2095" y="7068"/>
                  </a:lnTo>
                  <a:lnTo>
                    <a:pt x="0" y="7689"/>
                  </a:lnTo>
                  <a:lnTo>
                    <a:pt x="8912" y="45322"/>
                  </a:lnTo>
                  <a:lnTo>
                    <a:pt x="11555" y="75706"/>
                  </a:lnTo>
                  <a:lnTo>
                    <a:pt x="13044" y="116799"/>
                  </a:lnTo>
                  <a:lnTo>
                    <a:pt x="18225" y="149371"/>
                  </a:lnTo>
                  <a:lnTo>
                    <a:pt x="20656" y="179166"/>
                  </a:lnTo>
                  <a:lnTo>
                    <a:pt x="21736" y="212582"/>
                  </a:lnTo>
                  <a:lnTo>
                    <a:pt x="23336" y="252716"/>
                  </a:lnTo>
                  <a:lnTo>
                    <a:pt x="28661" y="285884"/>
                  </a:lnTo>
                  <a:lnTo>
                    <a:pt x="30680" y="323273"/>
                  </a:lnTo>
                  <a:lnTo>
                    <a:pt x="31417" y="366551"/>
                  </a:lnTo>
                  <a:lnTo>
                    <a:pt x="30515" y="392808"/>
                  </a:lnTo>
                  <a:lnTo>
                    <a:pt x="28869" y="395818"/>
                  </a:lnTo>
                  <a:lnTo>
                    <a:pt x="26780" y="397824"/>
                  </a:lnTo>
                  <a:lnTo>
                    <a:pt x="25386" y="398169"/>
                  </a:lnTo>
                  <a:lnTo>
                    <a:pt x="24457" y="397407"/>
                  </a:lnTo>
                  <a:lnTo>
                    <a:pt x="13670" y="357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7" name="SMARTInkShape-Group178"/>
          <p:cNvGrpSpPr/>
          <p:nvPr/>
        </p:nvGrpSpPr>
        <p:grpSpPr>
          <a:xfrm>
            <a:off x="3895291" y="2589609"/>
            <a:ext cx="1748273" cy="638883"/>
            <a:chOff x="3895291" y="2589609"/>
            <a:chExt cx="1748273" cy="638883"/>
          </a:xfrm>
        </p:grpSpPr>
        <p:sp>
          <p:nvSpPr>
            <p:cNvPr id="2917" name="SMARTInkShape-1235"/>
            <p:cNvSpPr/>
            <p:nvPr/>
          </p:nvSpPr>
          <p:spPr>
            <a:xfrm>
              <a:off x="4039564" y="2680733"/>
              <a:ext cx="205043" cy="373221"/>
            </a:xfrm>
            <a:custGeom>
              <a:avLst/>
              <a:gdLst/>
              <a:ahLst/>
              <a:cxnLst/>
              <a:rect l="0" t="0" r="0" b="0"/>
              <a:pathLst>
                <a:path w="205043" h="373221">
                  <a:moveTo>
                    <a:pt x="32374" y="16033"/>
                  </a:moveTo>
                  <a:lnTo>
                    <a:pt x="27633" y="20773"/>
                  </a:lnTo>
                  <a:lnTo>
                    <a:pt x="25306" y="25746"/>
                  </a:lnTo>
                  <a:lnTo>
                    <a:pt x="24685" y="28462"/>
                  </a:lnTo>
                  <a:lnTo>
                    <a:pt x="23279" y="30272"/>
                  </a:lnTo>
                  <a:lnTo>
                    <a:pt x="14549" y="33880"/>
                  </a:lnTo>
                  <a:lnTo>
                    <a:pt x="19265" y="24407"/>
                  </a:lnTo>
                  <a:lnTo>
                    <a:pt x="26878" y="17109"/>
                  </a:lnTo>
                  <a:lnTo>
                    <a:pt x="47935" y="4339"/>
                  </a:lnTo>
                  <a:lnTo>
                    <a:pt x="79538" y="0"/>
                  </a:lnTo>
                  <a:lnTo>
                    <a:pt x="110840" y="3455"/>
                  </a:lnTo>
                  <a:lnTo>
                    <a:pt x="138967" y="15503"/>
                  </a:lnTo>
                  <a:lnTo>
                    <a:pt x="154493" y="31342"/>
                  </a:lnTo>
                  <a:lnTo>
                    <a:pt x="180637" y="73060"/>
                  </a:lnTo>
                  <a:lnTo>
                    <a:pt x="195807" y="105249"/>
                  </a:lnTo>
                  <a:lnTo>
                    <a:pt x="205042" y="144773"/>
                  </a:lnTo>
                  <a:lnTo>
                    <a:pt x="202925" y="188895"/>
                  </a:lnTo>
                  <a:lnTo>
                    <a:pt x="197472" y="222047"/>
                  </a:lnTo>
                  <a:lnTo>
                    <a:pt x="184920" y="253132"/>
                  </a:lnTo>
                  <a:lnTo>
                    <a:pt x="148292" y="293192"/>
                  </a:lnTo>
                  <a:lnTo>
                    <a:pt x="119874" y="313352"/>
                  </a:lnTo>
                  <a:lnTo>
                    <a:pt x="93357" y="323621"/>
                  </a:lnTo>
                  <a:lnTo>
                    <a:pt x="61798" y="326113"/>
                  </a:lnTo>
                  <a:lnTo>
                    <a:pt x="35139" y="321008"/>
                  </a:lnTo>
                  <a:lnTo>
                    <a:pt x="19082" y="312220"/>
                  </a:lnTo>
                  <a:lnTo>
                    <a:pt x="4181" y="298481"/>
                  </a:lnTo>
                  <a:lnTo>
                    <a:pt x="0" y="291055"/>
                  </a:lnTo>
                  <a:lnTo>
                    <a:pt x="788" y="279156"/>
                  </a:lnTo>
                  <a:lnTo>
                    <a:pt x="5437" y="264937"/>
                  </a:lnTo>
                  <a:lnTo>
                    <a:pt x="19211" y="246768"/>
                  </a:lnTo>
                  <a:lnTo>
                    <a:pt x="30161" y="238306"/>
                  </a:lnTo>
                  <a:lnTo>
                    <a:pt x="56964" y="232704"/>
                  </a:lnTo>
                  <a:lnTo>
                    <a:pt x="80560" y="235784"/>
                  </a:lnTo>
                  <a:lnTo>
                    <a:pt x="100119" y="247721"/>
                  </a:lnTo>
                  <a:lnTo>
                    <a:pt x="127860" y="282390"/>
                  </a:lnTo>
                  <a:lnTo>
                    <a:pt x="134343" y="295148"/>
                  </a:lnTo>
                  <a:lnTo>
                    <a:pt x="146294" y="337461"/>
                  </a:lnTo>
                  <a:lnTo>
                    <a:pt x="148489" y="348398"/>
                  </a:lnTo>
                  <a:lnTo>
                    <a:pt x="152772" y="356565"/>
                  </a:lnTo>
                  <a:lnTo>
                    <a:pt x="153319" y="360133"/>
                  </a:lnTo>
                  <a:lnTo>
                    <a:pt x="148459" y="373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8" name="SMARTInkShape-1236"/>
            <p:cNvSpPr/>
            <p:nvPr/>
          </p:nvSpPr>
          <p:spPr>
            <a:xfrm>
              <a:off x="5473898" y="2752567"/>
              <a:ext cx="169666" cy="202946"/>
            </a:xfrm>
            <a:custGeom>
              <a:avLst/>
              <a:gdLst/>
              <a:ahLst/>
              <a:cxnLst/>
              <a:rect l="0" t="0" r="0" b="0"/>
              <a:pathLst>
                <a:path w="169666" h="202946">
                  <a:moveTo>
                    <a:pt x="0" y="24566"/>
                  </a:moveTo>
                  <a:lnTo>
                    <a:pt x="12429" y="58904"/>
                  </a:lnTo>
                  <a:lnTo>
                    <a:pt x="17145" y="97683"/>
                  </a:lnTo>
                  <a:lnTo>
                    <a:pt x="16550" y="113617"/>
                  </a:lnTo>
                  <a:lnTo>
                    <a:pt x="8939" y="149519"/>
                  </a:lnTo>
                  <a:lnTo>
                    <a:pt x="15999" y="113364"/>
                  </a:lnTo>
                  <a:lnTo>
                    <a:pt x="18607" y="69149"/>
                  </a:lnTo>
                  <a:lnTo>
                    <a:pt x="25516" y="34038"/>
                  </a:lnTo>
                  <a:lnTo>
                    <a:pt x="31516" y="23484"/>
                  </a:lnTo>
                  <a:lnTo>
                    <a:pt x="40796" y="13171"/>
                  </a:lnTo>
                  <a:lnTo>
                    <a:pt x="51536" y="5280"/>
                  </a:lnTo>
                  <a:lnTo>
                    <a:pt x="78219" y="0"/>
                  </a:lnTo>
                  <a:lnTo>
                    <a:pt x="97272" y="4056"/>
                  </a:lnTo>
                  <a:lnTo>
                    <a:pt x="122087" y="17497"/>
                  </a:lnTo>
                  <a:lnTo>
                    <a:pt x="129017" y="22829"/>
                  </a:lnTo>
                  <a:lnTo>
                    <a:pt x="139362" y="39339"/>
                  </a:lnTo>
                  <a:lnTo>
                    <a:pt x="156303" y="81522"/>
                  </a:lnTo>
                  <a:lnTo>
                    <a:pt x="159859" y="121402"/>
                  </a:lnTo>
                  <a:lnTo>
                    <a:pt x="160562" y="158236"/>
                  </a:lnTo>
                  <a:lnTo>
                    <a:pt x="160734" y="202837"/>
                  </a:lnTo>
                  <a:lnTo>
                    <a:pt x="160734" y="202945"/>
                  </a:lnTo>
                  <a:lnTo>
                    <a:pt x="161727" y="182722"/>
                  </a:lnTo>
                  <a:lnTo>
                    <a:pt x="169665" y="158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9" name="SMARTInkShape-1237"/>
            <p:cNvSpPr/>
            <p:nvPr/>
          </p:nvSpPr>
          <p:spPr>
            <a:xfrm>
              <a:off x="4697016" y="2705695"/>
              <a:ext cx="473274" cy="223020"/>
            </a:xfrm>
            <a:custGeom>
              <a:avLst/>
              <a:gdLst/>
              <a:ahLst/>
              <a:cxnLst/>
              <a:rect l="0" t="0" r="0" b="0"/>
              <a:pathLst>
                <a:path w="473274" h="223020">
                  <a:moveTo>
                    <a:pt x="0" y="80368"/>
                  </a:moveTo>
                  <a:lnTo>
                    <a:pt x="20117" y="117654"/>
                  </a:lnTo>
                  <a:lnTo>
                    <a:pt x="31608" y="153107"/>
                  </a:lnTo>
                  <a:lnTo>
                    <a:pt x="37552" y="192007"/>
                  </a:lnTo>
                  <a:lnTo>
                    <a:pt x="44612" y="223019"/>
                  </a:lnTo>
                  <a:lnTo>
                    <a:pt x="39896" y="208955"/>
                  </a:lnTo>
                  <a:lnTo>
                    <a:pt x="40222" y="196718"/>
                  </a:lnTo>
                  <a:lnTo>
                    <a:pt x="45057" y="159593"/>
                  </a:lnTo>
                  <a:lnTo>
                    <a:pt x="52260" y="125417"/>
                  </a:lnTo>
                  <a:lnTo>
                    <a:pt x="77826" y="86170"/>
                  </a:lnTo>
                  <a:lnTo>
                    <a:pt x="92292" y="70401"/>
                  </a:lnTo>
                  <a:lnTo>
                    <a:pt x="114483" y="58807"/>
                  </a:lnTo>
                  <a:lnTo>
                    <a:pt x="125626" y="58548"/>
                  </a:lnTo>
                  <a:lnTo>
                    <a:pt x="136201" y="61740"/>
                  </a:lnTo>
                  <a:lnTo>
                    <a:pt x="144208" y="66466"/>
                  </a:lnTo>
                  <a:lnTo>
                    <a:pt x="154294" y="79446"/>
                  </a:lnTo>
                  <a:lnTo>
                    <a:pt x="155226" y="95502"/>
                  </a:lnTo>
                  <a:lnTo>
                    <a:pt x="151263" y="136380"/>
                  </a:lnTo>
                  <a:lnTo>
                    <a:pt x="146793" y="160464"/>
                  </a:lnTo>
                  <a:lnTo>
                    <a:pt x="150871" y="180608"/>
                  </a:lnTo>
                  <a:lnTo>
                    <a:pt x="155689" y="193049"/>
                  </a:lnTo>
                  <a:lnTo>
                    <a:pt x="163783" y="202547"/>
                  </a:lnTo>
                  <a:lnTo>
                    <a:pt x="174988" y="210076"/>
                  </a:lnTo>
                  <a:lnTo>
                    <a:pt x="189889" y="216729"/>
                  </a:lnTo>
                  <a:lnTo>
                    <a:pt x="209080" y="217702"/>
                  </a:lnTo>
                  <a:lnTo>
                    <a:pt x="244257" y="210242"/>
                  </a:lnTo>
                  <a:lnTo>
                    <a:pt x="264085" y="197342"/>
                  </a:lnTo>
                  <a:lnTo>
                    <a:pt x="277787" y="176211"/>
                  </a:lnTo>
                  <a:lnTo>
                    <a:pt x="279565" y="159676"/>
                  </a:lnTo>
                  <a:lnTo>
                    <a:pt x="276056" y="142405"/>
                  </a:lnTo>
                  <a:lnTo>
                    <a:pt x="267881" y="124807"/>
                  </a:lnTo>
                  <a:lnTo>
                    <a:pt x="257634" y="112355"/>
                  </a:lnTo>
                  <a:lnTo>
                    <a:pt x="221892" y="86821"/>
                  </a:lnTo>
                  <a:lnTo>
                    <a:pt x="179410" y="71633"/>
                  </a:lnTo>
                  <a:lnTo>
                    <a:pt x="213408" y="71477"/>
                  </a:lnTo>
                  <a:lnTo>
                    <a:pt x="248660" y="71449"/>
                  </a:lnTo>
                  <a:lnTo>
                    <a:pt x="290083" y="70449"/>
                  </a:lnTo>
                  <a:lnTo>
                    <a:pt x="331793" y="65302"/>
                  </a:lnTo>
                  <a:lnTo>
                    <a:pt x="376204" y="60414"/>
                  </a:lnTo>
                  <a:lnTo>
                    <a:pt x="418159" y="50188"/>
                  </a:lnTo>
                  <a:lnTo>
                    <a:pt x="452134" y="38614"/>
                  </a:lnTo>
                  <a:lnTo>
                    <a:pt x="458917" y="32706"/>
                  </a:lnTo>
                  <a:lnTo>
                    <a:pt x="473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0" name="SMARTInkShape-1238"/>
            <p:cNvSpPr/>
            <p:nvPr/>
          </p:nvSpPr>
          <p:spPr>
            <a:xfrm>
              <a:off x="4438055" y="2707587"/>
              <a:ext cx="224495" cy="270006"/>
            </a:xfrm>
            <a:custGeom>
              <a:avLst/>
              <a:gdLst/>
              <a:ahLst/>
              <a:cxnLst/>
              <a:rect l="0" t="0" r="0" b="0"/>
              <a:pathLst>
                <a:path w="224495" h="270006">
                  <a:moveTo>
                    <a:pt x="44648" y="51686"/>
                  </a:moveTo>
                  <a:lnTo>
                    <a:pt x="44648" y="42206"/>
                  </a:lnTo>
                  <a:lnTo>
                    <a:pt x="49940" y="32259"/>
                  </a:lnTo>
                  <a:lnTo>
                    <a:pt x="74201" y="4492"/>
                  </a:lnTo>
                  <a:lnTo>
                    <a:pt x="85563" y="946"/>
                  </a:lnTo>
                  <a:lnTo>
                    <a:pt x="92761" y="0"/>
                  </a:lnTo>
                  <a:lnTo>
                    <a:pt x="121853" y="8150"/>
                  </a:lnTo>
                  <a:lnTo>
                    <a:pt x="155608" y="27873"/>
                  </a:lnTo>
                  <a:lnTo>
                    <a:pt x="193456" y="66349"/>
                  </a:lnTo>
                  <a:lnTo>
                    <a:pt x="220851" y="110956"/>
                  </a:lnTo>
                  <a:lnTo>
                    <a:pt x="224494" y="135906"/>
                  </a:lnTo>
                  <a:lnTo>
                    <a:pt x="221814" y="162539"/>
                  </a:lnTo>
                  <a:lnTo>
                    <a:pt x="206570" y="204038"/>
                  </a:lnTo>
                  <a:lnTo>
                    <a:pt x="188970" y="227411"/>
                  </a:lnTo>
                  <a:lnTo>
                    <a:pt x="164401" y="245001"/>
                  </a:lnTo>
                  <a:lnTo>
                    <a:pt x="134480" y="258895"/>
                  </a:lnTo>
                  <a:lnTo>
                    <a:pt x="94106" y="267241"/>
                  </a:lnTo>
                  <a:lnTo>
                    <a:pt x="86549" y="269804"/>
                  </a:lnTo>
                  <a:lnTo>
                    <a:pt x="70216" y="270005"/>
                  </a:lnTo>
                  <a:lnTo>
                    <a:pt x="33757" y="264542"/>
                  </a:lnTo>
                  <a:lnTo>
                    <a:pt x="7850" y="245951"/>
                  </a:lnTo>
                  <a:lnTo>
                    <a:pt x="3489" y="234269"/>
                  </a:lnTo>
                  <a:lnTo>
                    <a:pt x="0" y="194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1" name="SMARTInkShape-1239"/>
            <p:cNvSpPr/>
            <p:nvPr/>
          </p:nvSpPr>
          <p:spPr>
            <a:xfrm>
              <a:off x="5375672" y="2687836"/>
              <a:ext cx="26790" cy="17860"/>
            </a:xfrm>
            <a:custGeom>
              <a:avLst/>
              <a:gdLst/>
              <a:ahLst/>
              <a:cxnLst/>
              <a:rect l="0" t="0" r="0" b="0"/>
              <a:pathLst>
                <a:path w="26790" h="17860">
                  <a:moveTo>
                    <a:pt x="0" y="17859"/>
                  </a:moveTo>
                  <a:lnTo>
                    <a:pt x="7689" y="10171"/>
                  </a:lnTo>
                  <a:lnTo>
                    <a:pt x="8561" y="4557"/>
                  </a:lnTo>
                  <a:lnTo>
                    <a:pt x="9677" y="3038"/>
                  </a:lnTo>
                  <a:lnTo>
                    <a:pt x="13561" y="1350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2" name="SMARTInkShape-1240"/>
            <p:cNvSpPr/>
            <p:nvPr/>
          </p:nvSpPr>
          <p:spPr>
            <a:xfrm>
              <a:off x="3895291" y="2621673"/>
              <a:ext cx="421017" cy="492824"/>
            </a:xfrm>
            <a:custGeom>
              <a:avLst/>
              <a:gdLst/>
              <a:ahLst/>
              <a:cxnLst/>
              <a:rect l="0" t="0" r="0" b="0"/>
              <a:pathLst>
                <a:path w="421017" h="492824">
                  <a:moveTo>
                    <a:pt x="123068" y="467999"/>
                  </a:moveTo>
                  <a:lnTo>
                    <a:pt x="127809" y="467999"/>
                  </a:lnTo>
                  <a:lnTo>
                    <a:pt x="150874" y="482134"/>
                  </a:lnTo>
                  <a:lnTo>
                    <a:pt x="192030" y="491505"/>
                  </a:lnTo>
                  <a:lnTo>
                    <a:pt x="216703" y="492823"/>
                  </a:lnTo>
                  <a:lnTo>
                    <a:pt x="252125" y="487371"/>
                  </a:lnTo>
                  <a:lnTo>
                    <a:pt x="291767" y="476639"/>
                  </a:lnTo>
                  <a:lnTo>
                    <a:pt x="328260" y="460225"/>
                  </a:lnTo>
                  <a:lnTo>
                    <a:pt x="345703" y="448387"/>
                  </a:lnTo>
                  <a:lnTo>
                    <a:pt x="376057" y="405946"/>
                  </a:lnTo>
                  <a:lnTo>
                    <a:pt x="390289" y="386842"/>
                  </a:lnTo>
                  <a:lnTo>
                    <a:pt x="404864" y="347531"/>
                  </a:lnTo>
                  <a:lnTo>
                    <a:pt x="412778" y="310588"/>
                  </a:lnTo>
                  <a:lnTo>
                    <a:pt x="421016" y="276719"/>
                  </a:lnTo>
                  <a:lnTo>
                    <a:pt x="420260" y="236809"/>
                  </a:lnTo>
                  <a:lnTo>
                    <a:pt x="417252" y="198281"/>
                  </a:lnTo>
                  <a:lnTo>
                    <a:pt x="405487" y="154511"/>
                  </a:lnTo>
                  <a:lnTo>
                    <a:pt x="389971" y="119460"/>
                  </a:lnTo>
                  <a:lnTo>
                    <a:pt x="371692" y="81541"/>
                  </a:lnTo>
                  <a:lnTo>
                    <a:pt x="344268" y="48805"/>
                  </a:lnTo>
                  <a:lnTo>
                    <a:pt x="307542" y="22202"/>
                  </a:lnTo>
                  <a:lnTo>
                    <a:pt x="279262" y="9151"/>
                  </a:lnTo>
                  <a:lnTo>
                    <a:pt x="242446" y="0"/>
                  </a:lnTo>
                  <a:lnTo>
                    <a:pt x="198941" y="1904"/>
                  </a:lnTo>
                  <a:lnTo>
                    <a:pt x="173882" y="5121"/>
                  </a:lnTo>
                  <a:lnTo>
                    <a:pt x="130864" y="22980"/>
                  </a:lnTo>
                  <a:lnTo>
                    <a:pt x="98589" y="42454"/>
                  </a:lnTo>
                  <a:lnTo>
                    <a:pt x="75466" y="64430"/>
                  </a:lnTo>
                  <a:lnTo>
                    <a:pt x="41316" y="107733"/>
                  </a:lnTo>
                  <a:lnTo>
                    <a:pt x="21996" y="151030"/>
                  </a:lnTo>
                  <a:lnTo>
                    <a:pt x="9156" y="194785"/>
                  </a:lnTo>
                  <a:lnTo>
                    <a:pt x="1275" y="230586"/>
                  </a:lnTo>
                  <a:lnTo>
                    <a:pt x="0" y="274292"/>
                  </a:lnTo>
                  <a:lnTo>
                    <a:pt x="3218" y="304186"/>
                  </a:lnTo>
                  <a:lnTo>
                    <a:pt x="7955" y="334008"/>
                  </a:lnTo>
                  <a:lnTo>
                    <a:pt x="16200" y="370751"/>
                  </a:lnTo>
                  <a:lnTo>
                    <a:pt x="22985" y="387074"/>
                  </a:lnTo>
                  <a:lnTo>
                    <a:pt x="50815" y="427009"/>
                  </a:lnTo>
                  <a:lnTo>
                    <a:pt x="68466" y="442836"/>
                  </a:lnTo>
                  <a:lnTo>
                    <a:pt x="105457" y="459000"/>
                  </a:lnTo>
                  <a:lnTo>
                    <a:pt x="143990" y="473350"/>
                  </a:lnTo>
                  <a:lnTo>
                    <a:pt x="181302" y="481711"/>
                  </a:lnTo>
                  <a:lnTo>
                    <a:pt x="217934" y="483637"/>
                  </a:lnTo>
                  <a:lnTo>
                    <a:pt x="257930" y="478548"/>
                  </a:lnTo>
                  <a:lnTo>
                    <a:pt x="285748" y="472508"/>
                  </a:lnTo>
                  <a:lnTo>
                    <a:pt x="326061" y="459554"/>
                  </a:lnTo>
                  <a:lnTo>
                    <a:pt x="326857" y="458400"/>
                  </a:lnTo>
                  <a:lnTo>
                    <a:pt x="328451" y="450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3" name="SMARTInkShape-1241"/>
            <p:cNvSpPr/>
            <p:nvPr/>
          </p:nvSpPr>
          <p:spPr>
            <a:xfrm>
              <a:off x="5134570" y="2770565"/>
              <a:ext cx="214314" cy="129999"/>
            </a:xfrm>
            <a:custGeom>
              <a:avLst/>
              <a:gdLst/>
              <a:ahLst/>
              <a:cxnLst/>
              <a:rect l="0" t="0" r="0" b="0"/>
              <a:pathLst>
                <a:path w="214314" h="129999">
                  <a:moveTo>
                    <a:pt x="0" y="69076"/>
                  </a:moveTo>
                  <a:lnTo>
                    <a:pt x="38829" y="66430"/>
                  </a:lnTo>
                  <a:lnTo>
                    <a:pt x="76793" y="61387"/>
                  </a:lnTo>
                  <a:lnTo>
                    <a:pt x="114388" y="53262"/>
                  </a:lnTo>
                  <a:lnTo>
                    <a:pt x="135537" y="43995"/>
                  </a:lnTo>
                  <a:lnTo>
                    <a:pt x="157815" y="28880"/>
                  </a:lnTo>
                  <a:lnTo>
                    <a:pt x="161765" y="27396"/>
                  </a:lnTo>
                  <a:lnTo>
                    <a:pt x="163406" y="24422"/>
                  </a:lnTo>
                  <a:lnTo>
                    <a:pt x="162583" y="15826"/>
                  </a:lnTo>
                  <a:lnTo>
                    <a:pt x="156264" y="8037"/>
                  </a:lnTo>
                  <a:lnTo>
                    <a:pt x="151802" y="4571"/>
                  </a:lnTo>
                  <a:lnTo>
                    <a:pt x="141551" y="719"/>
                  </a:lnTo>
                  <a:lnTo>
                    <a:pt x="127403" y="0"/>
                  </a:lnTo>
                  <a:lnTo>
                    <a:pt x="85837" y="7622"/>
                  </a:lnTo>
                  <a:lnTo>
                    <a:pt x="71884" y="13982"/>
                  </a:lnTo>
                  <a:lnTo>
                    <a:pt x="62376" y="23423"/>
                  </a:lnTo>
                  <a:lnTo>
                    <a:pt x="51444" y="44635"/>
                  </a:lnTo>
                  <a:lnTo>
                    <a:pt x="46662" y="65031"/>
                  </a:lnTo>
                  <a:lnTo>
                    <a:pt x="50836" y="80176"/>
                  </a:lnTo>
                  <a:lnTo>
                    <a:pt x="60297" y="95837"/>
                  </a:lnTo>
                  <a:lnTo>
                    <a:pt x="74424" y="109412"/>
                  </a:lnTo>
                  <a:lnTo>
                    <a:pt x="87979" y="116769"/>
                  </a:lnTo>
                  <a:lnTo>
                    <a:pt x="132155" y="128016"/>
                  </a:lnTo>
                  <a:lnTo>
                    <a:pt x="151009" y="129998"/>
                  </a:lnTo>
                  <a:lnTo>
                    <a:pt x="169311" y="125587"/>
                  </a:lnTo>
                  <a:lnTo>
                    <a:pt x="195833" y="111327"/>
                  </a:lnTo>
                  <a:lnTo>
                    <a:pt x="214313" y="95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4" name="SMARTInkShape-1242"/>
            <p:cNvSpPr/>
            <p:nvPr/>
          </p:nvSpPr>
          <p:spPr>
            <a:xfrm>
              <a:off x="5375672" y="2786063"/>
              <a:ext cx="17859" cy="133946"/>
            </a:xfrm>
            <a:custGeom>
              <a:avLst/>
              <a:gdLst/>
              <a:ahLst/>
              <a:cxnLst/>
              <a:rect l="0" t="0" r="0" b="0"/>
              <a:pathLst>
                <a:path w="17859" h="133946">
                  <a:moveTo>
                    <a:pt x="0" y="0"/>
                  </a:moveTo>
                  <a:lnTo>
                    <a:pt x="6137" y="43728"/>
                  </a:lnTo>
                  <a:lnTo>
                    <a:pt x="8378" y="82831"/>
                  </a:lnTo>
                  <a:lnTo>
                    <a:pt x="8857" y="125964"/>
                  </a:lnTo>
                  <a:lnTo>
                    <a:pt x="17858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5" name="SMARTInkShape-1243"/>
            <p:cNvSpPr/>
            <p:nvPr/>
          </p:nvSpPr>
          <p:spPr>
            <a:xfrm>
              <a:off x="5045273" y="2589609"/>
              <a:ext cx="26791" cy="339330"/>
            </a:xfrm>
            <a:custGeom>
              <a:avLst/>
              <a:gdLst/>
              <a:ahLst/>
              <a:cxnLst/>
              <a:rect l="0" t="0" r="0" b="0"/>
              <a:pathLst>
                <a:path w="26791" h="339330">
                  <a:moveTo>
                    <a:pt x="0" y="0"/>
                  </a:moveTo>
                  <a:lnTo>
                    <a:pt x="993" y="20395"/>
                  </a:lnTo>
                  <a:lnTo>
                    <a:pt x="7689" y="64765"/>
                  </a:lnTo>
                  <a:lnTo>
                    <a:pt x="13303" y="105731"/>
                  </a:lnTo>
                  <a:lnTo>
                    <a:pt x="21250" y="149288"/>
                  </a:lnTo>
                  <a:lnTo>
                    <a:pt x="25149" y="193613"/>
                  </a:lnTo>
                  <a:lnTo>
                    <a:pt x="26303" y="228685"/>
                  </a:lnTo>
                  <a:lnTo>
                    <a:pt x="26645" y="262668"/>
                  </a:lnTo>
                  <a:lnTo>
                    <a:pt x="25769" y="302578"/>
                  </a:lnTo>
                  <a:lnTo>
                    <a:pt x="19098" y="333901"/>
                  </a:lnTo>
                  <a:lnTo>
                    <a:pt x="19677" y="335710"/>
                  </a:lnTo>
                  <a:lnTo>
                    <a:pt x="26790" y="339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6" name="SMARTInkShape-1244"/>
            <p:cNvSpPr/>
            <p:nvPr/>
          </p:nvSpPr>
          <p:spPr>
            <a:xfrm>
              <a:off x="4473773" y="2732484"/>
              <a:ext cx="17295" cy="496008"/>
            </a:xfrm>
            <a:custGeom>
              <a:avLst/>
              <a:gdLst/>
              <a:ahLst/>
              <a:cxnLst/>
              <a:rect l="0" t="0" r="0" b="0"/>
              <a:pathLst>
                <a:path w="17295" h="496008">
                  <a:moveTo>
                    <a:pt x="0" y="0"/>
                  </a:moveTo>
                  <a:lnTo>
                    <a:pt x="0" y="9481"/>
                  </a:lnTo>
                  <a:lnTo>
                    <a:pt x="2646" y="16782"/>
                  </a:lnTo>
                  <a:lnTo>
                    <a:pt x="4741" y="20118"/>
                  </a:lnTo>
                  <a:lnTo>
                    <a:pt x="8103" y="54980"/>
                  </a:lnTo>
                  <a:lnTo>
                    <a:pt x="9677" y="93461"/>
                  </a:lnTo>
                  <a:lnTo>
                    <a:pt x="14994" y="133415"/>
                  </a:lnTo>
                  <a:lnTo>
                    <a:pt x="16586" y="168767"/>
                  </a:lnTo>
                  <a:lnTo>
                    <a:pt x="17294" y="199693"/>
                  </a:lnTo>
                  <a:lnTo>
                    <a:pt x="15047" y="236770"/>
                  </a:lnTo>
                  <a:lnTo>
                    <a:pt x="10139" y="280705"/>
                  </a:lnTo>
                  <a:lnTo>
                    <a:pt x="9288" y="315785"/>
                  </a:lnTo>
                  <a:lnTo>
                    <a:pt x="9001" y="358049"/>
                  </a:lnTo>
                  <a:lnTo>
                    <a:pt x="8951" y="396910"/>
                  </a:lnTo>
                  <a:lnTo>
                    <a:pt x="8936" y="434001"/>
                  </a:lnTo>
                  <a:lnTo>
                    <a:pt x="8932" y="476798"/>
                  </a:lnTo>
                  <a:lnTo>
                    <a:pt x="8931" y="495467"/>
                  </a:lnTo>
                  <a:lnTo>
                    <a:pt x="7938" y="496007"/>
                  </a:lnTo>
                  <a:lnTo>
                    <a:pt x="0" y="491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3" name="SMARTInkShape-Group179"/>
          <p:cNvGrpSpPr/>
          <p:nvPr/>
        </p:nvGrpSpPr>
        <p:grpSpPr>
          <a:xfrm>
            <a:off x="4416191" y="2027039"/>
            <a:ext cx="1038617" cy="390970"/>
            <a:chOff x="4416191" y="2027039"/>
            <a:chExt cx="1038617" cy="390970"/>
          </a:xfrm>
        </p:grpSpPr>
        <p:sp>
          <p:nvSpPr>
            <p:cNvPr id="2928" name="SMARTInkShape-1245"/>
            <p:cNvSpPr/>
            <p:nvPr/>
          </p:nvSpPr>
          <p:spPr>
            <a:xfrm>
              <a:off x="5089922" y="2027039"/>
              <a:ext cx="201701" cy="343263"/>
            </a:xfrm>
            <a:custGeom>
              <a:avLst/>
              <a:gdLst/>
              <a:ahLst/>
              <a:cxnLst/>
              <a:rect l="0" t="0" r="0" b="0"/>
              <a:pathLst>
                <a:path w="201701" h="343263">
                  <a:moveTo>
                    <a:pt x="0" y="0"/>
                  </a:moveTo>
                  <a:lnTo>
                    <a:pt x="21368" y="43728"/>
                  </a:lnTo>
                  <a:lnTo>
                    <a:pt x="35236" y="88123"/>
                  </a:lnTo>
                  <a:lnTo>
                    <a:pt x="41859" y="128306"/>
                  </a:lnTo>
                  <a:lnTo>
                    <a:pt x="43822" y="167001"/>
                  </a:lnTo>
                  <a:lnTo>
                    <a:pt x="44281" y="199238"/>
                  </a:lnTo>
                  <a:lnTo>
                    <a:pt x="44485" y="233410"/>
                  </a:lnTo>
                  <a:lnTo>
                    <a:pt x="44600" y="271895"/>
                  </a:lnTo>
                  <a:lnTo>
                    <a:pt x="44644" y="315745"/>
                  </a:lnTo>
                  <a:lnTo>
                    <a:pt x="44648" y="329882"/>
                  </a:lnTo>
                  <a:lnTo>
                    <a:pt x="44648" y="289277"/>
                  </a:lnTo>
                  <a:lnTo>
                    <a:pt x="52337" y="245368"/>
                  </a:lnTo>
                  <a:lnTo>
                    <a:pt x="65898" y="208473"/>
                  </a:lnTo>
                  <a:lnTo>
                    <a:pt x="79277" y="190534"/>
                  </a:lnTo>
                  <a:lnTo>
                    <a:pt x="95809" y="177391"/>
                  </a:lnTo>
                  <a:lnTo>
                    <a:pt x="118015" y="171954"/>
                  </a:lnTo>
                  <a:lnTo>
                    <a:pt x="134802" y="175973"/>
                  </a:lnTo>
                  <a:lnTo>
                    <a:pt x="152186" y="185367"/>
                  </a:lnTo>
                  <a:lnTo>
                    <a:pt x="184953" y="215650"/>
                  </a:lnTo>
                  <a:lnTo>
                    <a:pt x="191763" y="224134"/>
                  </a:lnTo>
                  <a:lnTo>
                    <a:pt x="199330" y="244144"/>
                  </a:lnTo>
                  <a:lnTo>
                    <a:pt x="201700" y="264282"/>
                  </a:lnTo>
                  <a:lnTo>
                    <a:pt x="199447" y="279847"/>
                  </a:lnTo>
                  <a:lnTo>
                    <a:pt x="187859" y="299766"/>
                  </a:lnTo>
                  <a:lnTo>
                    <a:pt x="176598" y="313495"/>
                  </a:lnTo>
                  <a:lnTo>
                    <a:pt x="149647" y="327023"/>
                  </a:lnTo>
                  <a:lnTo>
                    <a:pt x="113014" y="339249"/>
                  </a:lnTo>
                  <a:lnTo>
                    <a:pt x="92893" y="343262"/>
                  </a:lnTo>
                  <a:lnTo>
                    <a:pt x="52679" y="340042"/>
                  </a:lnTo>
                  <a:lnTo>
                    <a:pt x="37965" y="334354"/>
                  </a:lnTo>
                  <a:lnTo>
                    <a:pt x="31263" y="330059"/>
                  </a:lnTo>
                  <a:lnTo>
                    <a:pt x="27787" y="325211"/>
                  </a:lnTo>
                  <a:lnTo>
                    <a:pt x="26789" y="303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9" name="SMARTInkShape-1246"/>
            <p:cNvSpPr/>
            <p:nvPr/>
          </p:nvSpPr>
          <p:spPr>
            <a:xfrm>
              <a:off x="4688778" y="2189859"/>
              <a:ext cx="347568" cy="172751"/>
            </a:xfrm>
            <a:custGeom>
              <a:avLst/>
              <a:gdLst/>
              <a:ahLst/>
              <a:cxnLst/>
              <a:rect l="0" t="0" r="0" b="0"/>
              <a:pathLst>
                <a:path w="347568" h="172751">
                  <a:moveTo>
                    <a:pt x="97535" y="33633"/>
                  </a:moveTo>
                  <a:lnTo>
                    <a:pt x="97535" y="16464"/>
                  </a:lnTo>
                  <a:lnTo>
                    <a:pt x="94889" y="8474"/>
                  </a:lnTo>
                  <a:lnTo>
                    <a:pt x="92794" y="4954"/>
                  </a:lnTo>
                  <a:lnTo>
                    <a:pt x="90405" y="2608"/>
                  </a:lnTo>
                  <a:lnTo>
                    <a:pt x="85106" y="0"/>
                  </a:lnTo>
                  <a:lnTo>
                    <a:pt x="62322" y="3273"/>
                  </a:lnTo>
                  <a:lnTo>
                    <a:pt x="46828" y="13195"/>
                  </a:lnTo>
                  <a:lnTo>
                    <a:pt x="20711" y="43817"/>
                  </a:lnTo>
                  <a:lnTo>
                    <a:pt x="4565" y="77537"/>
                  </a:lnTo>
                  <a:lnTo>
                    <a:pt x="0" y="120015"/>
                  </a:lnTo>
                  <a:lnTo>
                    <a:pt x="4907" y="136848"/>
                  </a:lnTo>
                  <a:lnTo>
                    <a:pt x="14695" y="150944"/>
                  </a:lnTo>
                  <a:lnTo>
                    <a:pt x="34956" y="168052"/>
                  </a:lnTo>
                  <a:lnTo>
                    <a:pt x="44256" y="172750"/>
                  </a:lnTo>
                  <a:lnTo>
                    <a:pt x="54342" y="172192"/>
                  </a:lnTo>
                  <a:lnTo>
                    <a:pt x="59810" y="170654"/>
                  </a:lnTo>
                  <a:lnTo>
                    <a:pt x="81727" y="154268"/>
                  </a:lnTo>
                  <a:lnTo>
                    <a:pt x="107678" y="122065"/>
                  </a:lnTo>
                  <a:lnTo>
                    <a:pt x="126676" y="78168"/>
                  </a:lnTo>
                  <a:lnTo>
                    <a:pt x="131954" y="55806"/>
                  </a:lnTo>
                  <a:lnTo>
                    <a:pt x="133203" y="34614"/>
                  </a:lnTo>
                  <a:lnTo>
                    <a:pt x="133251" y="73836"/>
                  </a:lnTo>
                  <a:lnTo>
                    <a:pt x="133253" y="113122"/>
                  </a:lnTo>
                  <a:lnTo>
                    <a:pt x="137994" y="140529"/>
                  </a:lnTo>
                  <a:lnTo>
                    <a:pt x="145612" y="153241"/>
                  </a:lnTo>
                  <a:lnTo>
                    <a:pt x="150423" y="158021"/>
                  </a:lnTo>
                  <a:lnTo>
                    <a:pt x="161058" y="163331"/>
                  </a:lnTo>
                  <a:lnTo>
                    <a:pt x="166673" y="164747"/>
                  </a:lnTo>
                  <a:lnTo>
                    <a:pt x="180849" y="161028"/>
                  </a:lnTo>
                  <a:lnTo>
                    <a:pt x="202918" y="147778"/>
                  </a:lnTo>
                  <a:lnTo>
                    <a:pt x="209462" y="142472"/>
                  </a:lnTo>
                  <a:lnTo>
                    <a:pt x="219379" y="125993"/>
                  </a:lnTo>
                  <a:lnTo>
                    <a:pt x="233830" y="83076"/>
                  </a:lnTo>
                  <a:lnTo>
                    <a:pt x="240025" y="40380"/>
                  </a:lnTo>
                  <a:lnTo>
                    <a:pt x="240394" y="25373"/>
                  </a:lnTo>
                  <a:lnTo>
                    <a:pt x="241399" y="33949"/>
                  </a:lnTo>
                  <a:lnTo>
                    <a:pt x="248097" y="65829"/>
                  </a:lnTo>
                  <a:lnTo>
                    <a:pt x="249094" y="103346"/>
                  </a:lnTo>
                  <a:lnTo>
                    <a:pt x="249291" y="140449"/>
                  </a:lnTo>
                  <a:lnTo>
                    <a:pt x="249338" y="167108"/>
                  </a:lnTo>
                  <a:lnTo>
                    <a:pt x="244599" y="167439"/>
                  </a:lnTo>
                  <a:lnTo>
                    <a:pt x="243202" y="164509"/>
                  </a:lnTo>
                  <a:lnTo>
                    <a:pt x="234518" y="122869"/>
                  </a:lnTo>
                  <a:lnTo>
                    <a:pt x="231746" y="78354"/>
                  </a:lnTo>
                  <a:lnTo>
                    <a:pt x="231598" y="64754"/>
                  </a:lnTo>
                  <a:lnTo>
                    <a:pt x="236824" y="52095"/>
                  </a:lnTo>
                  <a:lnTo>
                    <a:pt x="245631" y="36457"/>
                  </a:lnTo>
                  <a:lnTo>
                    <a:pt x="246866" y="32539"/>
                  </a:lnTo>
                  <a:lnTo>
                    <a:pt x="253532" y="25540"/>
                  </a:lnTo>
                  <a:lnTo>
                    <a:pt x="263109" y="20115"/>
                  </a:lnTo>
                  <a:lnTo>
                    <a:pt x="273980" y="17703"/>
                  </a:lnTo>
                  <a:lnTo>
                    <a:pt x="295998" y="21086"/>
                  </a:lnTo>
                  <a:lnTo>
                    <a:pt x="321982" y="31118"/>
                  </a:lnTo>
                  <a:lnTo>
                    <a:pt x="347567" y="42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0" name="SMARTInkShape-1247"/>
            <p:cNvSpPr/>
            <p:nvPr/>
          </p:nvSpPr>
          <p:spPr>
            <a:xfrm>
              <a:off x="5359323" y="2321719"/>
              <a:ext cx="95485" cy="35030"/>
            </a:xfrm>
            <a:custGeom>
              <a:avLst/>
              <a:gdLst/>
              <a:ahLst/>
              <a:cxnLst/>
              <a:rect l="0" t="0" r="0" b="0"/>
              <a:pathLst>
                <a:path w="95485" h="35030">
                  <a:moveTo>
                    <a:pt x="95484" y="31327"/>
                  </a:moveTo>
                  <a:lnTo>
                    <a:pt x="62568" y="35029"/>
                  </a:lnTo>
                  <a:lnTo>
                    <a:pt x="24310" y="32982"/>
                  </a:lnTo>
                  <a:lnTo>
                    <a:pt x="0" y="27151"/>
                  </a:lnTo>
                  <a:lnTo>
                    <a:pt x="3678" y="17415"/>
                  </a:lnTo>
                  <a:lnTo>
                    <a:pt x="13694" y="10055"/>
                  </a:lnTo>
                  <a:lnTo>
                    <a:pt x="34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1" name="SMARTInkShape-1248"/>
            <p:cNvSpPr/>
            <p:nvPr/>
          </p:nvSpPr>
          <p:spPr>
            <a:xfrm>
              <a:off x="5332873" y="2134195"/>
              <a:ext cx="109922" cy="88793"/>
            </a:xfrm>
            <a:custGeom>
              <a:avLst/>
              <a:gdLst/>
              <a:ahLst/>
              <a:cxnLst/>
              <a:rect l="0" t="0" r="0" b="0"/>
              <a:pathLst>
                <a:path w="109922" h="88793">
                  <a:moveTo>
                    <a:pt x="105307" y="0"/>
                  </a:moveTo>
                  <a:lnTo>
                    <a:pt x="100566" y="4741"/>
                  </a:lnTo>
                  <a:lnTo>
                    <a:pt x="92948" y="7068"/>
                  </a:lnTo>
                  <a:lnTo>
                    <a:pt x="50643" y="18480"/>
                  </a:lnTo>
                  <a:lnTo>
                    <a:pt x="29910" y="26973"/>
                  </a:lnTo>
                  <a:lnTo>
                    <a:pt x="21196" y="31832"/>
                  </a:lnTo>
                  <a:lnTo>
                    <a:pt x="10711" y="35559"/>
                  </a:lnTo>
                  <a:lnTo>
                    <a:pt x="0" y="43256"/>
                  </a:lnTo>
                  <a:lnTo>
                    <a:pt x="376" y="44712"/>
                  </a:lnTo>
                  <a:lnTo>
                    <a:pt x="3439" y="48977"/>
                  </a:lnTo>
                  <a:lnTo>
                    <a:pt x="20223" y="56955"/>
                  </a:lnTo>
                  <a:lnTo>
                    <a:pt x="56791" y="67069"/>
                  </a:lnTo>
                  <a:lnTo>
                    <a:pt x="100354" y="82481"/>
                  </a:lnTo>
                  <a:lnTo>
                    <a:pt x="109921" y="88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2" name="SMARTInkShape-1249"/>
            <p:cNvSpPr/>
            <p:nvPr/>
          </p:nvSpPr>
          <p:spPr>
            <a:xfrm>
              <a:off x="4416191" y="2148667"/>
              <a:ext cx="245107" cy="269342"/>
            </a:xfrm>
            <a:custGeom>
              <a:avLst/>
              <a:gdLst/>
              <a:ahLst/>
              <a:cxnLst/>
              <a:rect l="0" t="0" r="0" b="0"/>
              <a:pathLst>
                <a:path w="245107" h="269342">
                  <a:moveTo>
                    <a:pt x="137950" y="12317"/>
                  </a:moveTo>
                  <a:lnTo>
                    <a:pt x="136957" y="27568"/>
                  </a:lnTo>
                  <a:lnTo>
                    <a:pt x="129265" y="71316"/>
                  </a:lnTo>
                  <a:lnTo>
                    <a:pt x="129030" y="83211"/>
                  </a:lnTo>
                  <a:lnTo>
                    <a:pt x="128028" y="43606"/>
                  </a:lnTo>
                  <a:lnTo>
                    <a:pt x="121891" y="21919"/>
                  </a:lnTo>
                  <a:lnTo>
                    <a:pt x="110929" y="4696"/>
                  </a:lnTo>
                  <a:lnTo>
                    <a:pt x="108029" y="1284"/>
                  </a:lnTo>
                  <a:lnTo>
                    <a:pt x="102128" y="0"/>
                  </a:lnTo>
                  <a:lnTo>
                    <a:pt x="84987" y="1221"/>
                  </a:lnTo>
                  <a:lnTo>
                    <a:pt x="69431" y="7716"/>
                  </a:lnTo>
                  <a:lnTo>
                    <a:pt x="29752" y="40572"/>
                  </a:lnTo>
                  <a:lnTo>
                    <a:pt x="11148" y="73094"/>
                  </a:lnTo>
                  <a:lnTo>
                    <a:pt x="205" y="111688"/>
                  </a:lnTo>
                  <a:lnTo>
                    <a:pt x="0" y="126266"/>
                  </a:lnTo>
                  <a:lnTo>
                    <a:pt x="7954" y="166015"/>
                  </a:lnTo>
                  <a:lnTo>
                    <a:pt x="25216" y="206388"/>
                  </a:lnTo>
                  <a:lnTo>
                    <a:pt x="37960" y="228019"/>
                  </a:lnTo>
                  <a:lnTo>
                    <a:pt x="59706" y="246003"/>
                  </a:lnTo>
                  <a:lnTo>
                    <a:pt x="97770" y="264741"/>
                  </a:lnTo>
                  <a:lnTo>
                    <a:pt x="126155" y="269341"/>
                  </a:lnTo>
                  <a:lnTo>
                    <a:pt x="165165" y="263767"/>
                  </a:lnTo>
                  <a:lnTo>
                    <a:pt x="196505" y="254942"/>
                  </a:lnTo>
                  <a:lnTo>
                    <a:pt x="212261" y="245497"/>
                  </a:lnTo>
                  <a:lnTo>
                    <a:pt x="227546" y="229023"/>
                  </a:lnTo>
                  <a:lnTo>
                    <a:pt x="245106" y="199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0" name="SMARTInkShape-Group180"/>
          <p:cNvGrpSpPr/>
          <p:nvPr/>
        </p:nvGrpSpPr>
        <p:grpSpPr>
          <a:xfrm>
            <a:off x="3951065" y="1209536"/>
            <a:ext cx="3907041" cy="1272183"/>
            <a:chOff x="3951065" y="1209536"/>
            <a:chExt cx="3907041" cy="1272183"/>
          </a:xfrm>
        </p:grpSpPr>
        <p:sp>
          <p:nvSpPr>
            <p:cNvPr id="2934" name="SMARTInkShape-1250"/>
            <p:cNvSpPr/>
            <p:nvPr/>
          </p:nvSpPr>
          <p:spPr>
            <a:xfrm>
              <a:off x="4706628" y="1812727"/>
              <a:ext cx="3151478" cy="132592"/>
            </a:xfrm>
            <a:custGeom>
              <a:avLst/>
              <a:gdLst/>
              <a:ahLst/>
              <a:cxnLst/>
              <a:rect l="0" t="0" r="0" b="0"/>
              <a:pathLst>
                <a:path w="3151478" h="132592">
                  <a:moveTo>
                    <a:pt x="52895" y="89296"/>
                  </a:moveTo>
                  <a:lnTo>
                    <a:pt x="15323" y="74065"/>
                  </a:lnTo>
                  <a:lnTo>
                    <a:pt x="0" y="63016"/>
                  </a:lnTo>
                  <a:lnTo>
                    <a:pt x="35976" y="62537"/>
                  </a:lnTo>
                  <a:lnTo>
                    <a:pt x="77812" y="59867"/>
                  </a:lnTo>
                  <a:lnTo>
                    <a:pt x="119774" y="54820"/>
                  </a:lnTo>
                  <a:lnTo>
                    <a:pt x="150749" y="54130"/>
                  </a:lnTo>
                  <a:lnTo>
                    <a:pt x="183698" y="53823"/>
                  </a:lnTo>
                  <a:lnTo>
                    <a:pt x="219975" y="52658"/>
                  </a:lnTo>
                  <a:lnTo>
                    <a:pt x="256410" y="47462"/>
                  </a:lnTo>
                  <a:lnTo>
                    <a:pt x="297191" y="44490"/>
                  </a:lnTo>
                  <a:lnTo>
                    <a:pt x="334851" y="38758"/>
                  </a:lnTo>
                  <a:lnTo>
                    <a:pt x="371145" y="35627"/>
                  </a:lnTo>
                  <a:lnTo>
                    <a:pt x="409019" y="29848"/>
                  </a:lnTo>
                  <a:lnTo>
                    <a:pt x="440368" y="28149"/>
                  </a:lnTo>
                  <a:lnTo>
                    <a:pt x="471499" y="27393"/>
                  </a:lnTo>
                  <a:lnTo>
                    <a:pt x="501871" y="27057"/>
                  </a:lnTo>
                  <a:lnTo>
                    <a:pt x="531907" y="26908"/>
                  </a:lnTo>
                  <a:lnTo>
                    <a:pt x="561792" y="24196"/>
                  </a:lnTo>
                  <a:lnTo>
                    <a:pt x="591611" y="20675"/>
                  </a:lnTo>
                  <a:lnTo>
                    <a:pt x="621399" y="19111"/>
                  </a:lnTo>
                  <a:lnTo>
                    <a:pt x="653822" y="15769"/>
                  </a:lnTo>
                  <a:lnTo>
                    <a:pt x="688074" y="11969"/>
                  </a:lnTo>
                  <a:lnTo>
                    <a:pt x="723143" y="10281"/>
                  </a:lnTo>
                  <a:lnTo>
                    <a:pt x="758572" y="9530"/>
                  </a:lnTo>
                  <a:lnTo>
                    <a:pt x="794163" y="9196"/>
                  </a:lnTo>
                  <a:lnTo>
                    <a:pt x="829824" y="9048"/>
                  </a:lnTo>
                  <a:lnTo>
                    <a:pt x="865517" y="8982"/>
                  </a:lnTo>
                  <a:lnTo>
                    <a:pt x="901225" y="7960"/>
                  </a:lnTo>
                  <a:lnTo>
                    <a:pt x="936938" y="4199"/>
                  </a:lnTo>
                  <a:lnTo>
                    <a:pt x="972655" y="1866"/>
                  </a:lnTo>
                  <a:lnTo>
                    <a:pt x="1008373" y="829"/>
                  </a:lnTo>
                  <a:lnTo>
                    <a:pt x="1044092" y="368"/>
                  </a:lnTo>
                  <a:lnTo>
                    <a:pt x="1079810" y="164"/>
                  </a:lnTo>
                  <a:lnTo>
                    <a:pt x="1115527" y="72"/>
                  </a:lnTo>
                  <a:lnTo>
                    <a:pt x="1151247" y="32"/>
                  </a:lnTo>
                  <a:lnTo>
                    <a:pt x="1186967" y="14"/>
                  </a:lnTo>
                  <a:lnTo>
                    <a:pt x="1222685" y="6"/>
                  </a:lnTo>
                  <a:lnTo>
                    <a:pt x="1258402" y="2"/>
                  </a:lnTo>
                  <a:lnTo>
                    <a:pt x="1296768" y="1"/>
                  </a:lnTo>
                  <a:lnTo>
                    <a:pt x="1335978" y="0"/>
                  </a:lnTo>
                  <a:lnTo>
                    <a:pt x="1373248" y="0"/>
                  </a:lnTo>
                  <a:lnTo>
                    <a:pt x="1409656" y="0"/>
                  </a:lnTo>
                  <a:lnTo>
                    <a:pt x="1444689" y="0"/>
                  </a:lnTo>
                  <a:lnTo>
                    <a:pt x="1476796" y="0"/>
                  </a:lnTo>
                  <a:lnTo>
                    <a:pt x="1510248" y="0"/>
                  </a:lnTo>
                  <a:lnTo>
                    <a:pt x="1544959" y="0"/>
                  </a:lnTo>
                  <a:lnTo>
                    <a:pt x="1580230" y="0"/>
                  </a:lnTo>
                  <a:lnTo>
                    <a:pt x="1615750" y="0"/>
                  </a:lnTo>
                  <a:lnTo>
                    <a:pt x="1651380" y="992"/>
                  </a:lnTo>
                  <a:lnTo>
                    <a:pt x="1687060" y="4740"/>
                  </a:lnTo>
                  <a:lnTo>
                    <a:pt x="1720115" y="7067"/>
                  </a:lnTo>
                  <a:lnTo>
                    <a:pt x="1752335" y="8102"/>
                  </a:lnTo>
                  <a:lnTo>
                    <a:pt x="1786499" y="8561"/>
                  </a:lnTo>
                  <a:lnTo>
                    <a:pt x="1821526" y="11412"/>
                  </a:lnTo>
                  <a:lnTo>
                    <a:pt x="1856938" y="14993"/>
                  </a:lnTo>
                  <a:lnTo>
                    <a:pt x="1892520" y="16585"/>
                  </a:lnTo>
                  <a:lnTo>
                    <a:pt x="1928178" y="19939"/>
                  </a:lnTo>
                  <a:lnTo>
                    <a:pt x="1962878" y="23744"/>
                  </a:lnTo>
                  <a:lnTo>
                    <a:pt x="1994836" y="25436"/>
                  </a:lnTo>
                  <a:lnTo>
                    <a:pt x="2028223" y="28833"/>
                  </a:lnTo>
                  <a:lnTo>
                    <a:pt x="2061912" y="32658"/>
                  </a:lnTo>
                  <a:lnTo>
                    <a:pt x="2093422" y="34358"/>
                  </a:lnTo>
                  <a:lnTo>
                    <a:pt x="2126608" y="37760"/>
                  </a:lnTo>
                  <a:lnTo>
                    <a:pt x="2160210" y="41587"/>
                  </a:lnTo>
                  <a:lnTo>
                    <a:pt x="2191680" y="43287"/>
                  </a:lnTo>
                  <a:lnTo>
                    <a:pt x="2222203" y="44043"/>
                  </a:lnTo>
                  <a:lnTo>
                    <a:pt x="2253298" y="45371"/>
                  </a:lnTo>
                  <a:lnTo>
                    <a:pt x="2286961" y="49269"/>
                  </a:lnTo>
                  <a:lnTo>
                    <a:pt x="2319121" y="51663"/>
                  </a:lnTo>
                  <a:lnTo>
                    <a:pt x="2349951" y="52727"/>
                  </a:lnTo>
                  <a:lnTo>
                    <a:pt x="2380189" y="53199"/>
                  </a:lnTo>
                  <a:lnTo>
                    <a:pt x="2410165" y="53409"/>
                  </a:lnTo>
                  <a:lnTo>
                    <a:pt x="2441016" y="54495"/>
                  </a:lnTo>
                  <a:lnTo>
                    <a:pt x="2474572" y="58285"/>
                  </a:lnTo>
                  <a:lnTo>
                    <a:pt x="2506683" y="60631"/>
                  </a:lnTo>
                  <a:lnTo>
                    <a:pt x="2537491" y="61673"/>
                  </a:lnTo>
                  <a:lnTo>
                    <a:pt x="2567720" y="62137"/>
                  </a:lnTo>
                  <a:lnTo>
                    <a:pt x="2597692" y="62343"/>
                  </a:lnTo>
                  <a:lnTo>
                    <a:pt x="2627549" y="63426"/>
                  </a:lnTo>
                  <a:lnTo>
                    <a:pt x="2671257" y="68623"/>
                  </a:lnTo>
                  <a:lnTo>
                    <a:pt x="2710776" y="71595"/>
                  </a:lnTo>
                  <a:lnTo>
                    <a:pt x="2752471" y="77327"/>
                  </a:lnTo>
                  <a:lnTo>
                    <a:pt x="2791394" y="80458"/>
                  </a:lnTo>
                  <a:lnTo>
                    <a:pt x="2832913" y="86237"/>
                  </a:lnTo>
                  <a:lnTo>
                    <a:pt x="2869799" y="89382"/>
                  </a:lnTo>
                  <a:lnTo>
                    <a:pt x="2912078" y="96185"/>
                  </a:lnTo>
                  <a:lnTo>
                    <a:pt x="2953612" y="102563"/>
                  </a:lnTo>
                  <a:lnTo>
                    <a:pt x="2995631" y="110535"/>
                  </a:lnTo>
                  <a:lnTo>
                    <a:pt x="3031562" y="114441"/>
                  </a:lnTo>
                  <a:lnTo>
                    <a:pt x="3065800" y="115598"/>
                  </a:lnTo>
                  <a:lnTo>
                    <a:pt x="3101080" y="120682"/>
                  </a:lnTo>
                  <a:lnTo>
                    <a:pt x="3138378" y="127090"/>
                  </a:lnTo>
                  <a:lnTo>
                    <a:pt x="3148906" y="132591"/>
                  </a:lnTo>
                  <a:lnTo>
                    <a:pt x="3149770" y="132050"/>
                  </a:lnTo>
                  <a:lnTo>
                    <a:pt x="3151477" y="125114"/>
                  </a:lnTo>
                  <a:lnTo>
                    <a:pt x="3133638" y="12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5" name="SMARTInkShape-1251"/>
            <p:cNvSpPr/>
            <p:nvPr/>
          </p:nvSpPr>
          <p:spPr>
            <a:xfrm>
              <a:off x="5339953" y="1384102"/>
              <a:ext cx="26790" cy="8930"/>
            </a:xfrm>
            <a:custGeom>
              <a:avLst/>
              <a:gdLst/>
              <a:ahLst/>
              <a:cxnLst/>
              <a:rect l="0" t="0" r="0" b="0"/>
              <a:pathLst>
                <a:path w="26790" h="8930">
                  <a:moveTo>
                    <a:pt x="0" y="0"/>
                  </a:moveTo>
                  <a:lnTo>
                    <a:pt x="4741" y="0"/>
                  </a:lnTo>
                  <a:lnTo>
                    <a:pt x="26789" y="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6" name="SMARTInkShape-1252"/>
            <p:cNvSpPr/>
            <p:nvPr/>
          </p:nvSpPr>
          <p:spPr>
            <a:xfrm>
              <a:off x="5672643" y="1419820"/>
              <a:ext cx="138247" cy="196295"/>
            </a:xfrm>
            <a:custGeom>
              <a:avLst/>
              <a:gdLst/>
              <a:ahLst/>
              <a:cxnLst/>
              <a:rect l="0" t="0" r="0" b="0"/>
              <a:pathLst>
                <a:path w="138247" h="196295">
                  <a:moveTo>
                    <a:pt x="69146" y="0"/>
                  </a:moveTo>
                  <a:lnTo>
                    <a:pt x="48751" y="993"/>
                  </a:lnTo>
                  <a:lnTo>
                    <a:pt x="36600" y="4741"/>
                  </a:lnTo>
                  <a:lnTo>
                    <a:pt x="5443" y="23939"/>
                  </a:lnTo>
                  <a:lnTo>
                    <a:pt x="2865" y="26873"/>
                  </a:lnTo>
                  <a:lnTo>
                    <a:pt x="0" y="35426"/>
                  </a:lnTo>
                  <a:lnTo>
                    <a:pt x="1221" y="40484"/>
                  </a:lnTo>
                  <a:lnTo>
                    <a:pt x="7868" y="51397"/>
                  </a:lnTo>
                  <a:lnTo>
                    <a:pt x="22767" y="63956"/>
                  </a:lnTo>
                  <a:lnTo>
                    <a:pt x="58846" y="85210"/>
                  </a:lnTo>
                  <a:lnTo>
                    <a:pt x="99944" y="120913"/>
                  </a:lnTo>
                  <a:lnTo>
                    <a:pt x="128753" y="151657"/>
                  </a:lnTo>
                  <a:lnTo>
                    <a:pt x="137078" y="166975"/>
                  </a:lnTo>
                  <a:lnTo>
                    <a:pt x="138246" y="170848"/>
                  </a:lnTo>
                  <a:lnTo>
                    <a:pt x="137041" y="174422"/>
                  </a:lnTo>
                  <a:lnTo>
                    <a:pt x="130411" y="181039"/>
                  </a:lnTo>
                  <a:lnTo>
                    <a:pt x="110780" y="190343"/>
                  </a:lnTo>
                  <a:lnTo>
                    <a:pt x="78463" y="195649"/>
                  </a:lnTo>
                  <a:lnTo>
                    <a:pt x="54340" y="196294"/>
                  </a:lnTo>
                  <a:lnTo>
                    <a:pt x="50346" y="195355"/>
                  </a:lnTo>
                  <a:lnTo>
                    <a:pt x="47683" y="193737"/>
                  </a:lnTo>
                  <a:lnTo>
                    <a:pt x="45907" y="191666"/>
                  </a:lnTo>
                  <a:lnTo>
                    <a:pt x="69146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7" name="SMARTInkShape-1253"/>
            <p:cNvSpPr/>
            <p:nvPr/>
          </p:nvSpPr>
          <p:spPr>
            <a:xfrm>
              <a:off x="6018609" y="1535906"/>
              <a:ext cx="312540" cy="16387"/>
            </a:xfrm>
            <a:custGeom>
              <a:avLst/>
              <a:gdLst/>
              <a:ahLst/>
              <a:cxnLst/>
              <a:rect l="0" t="0" r="0" b="0"/>
              <a:pathLst>
                <a:path w="312540" h="16387">
                  <a:moveTo>
                    <a:pt x="0" y="8930"/>
                  </a:moveTo>
                  <a:lnTo>
                    <a:pt x="41501" y="8930"/>
                  </a:lnTo>
                  <a:lnTo>
                    <a:pt x="79435" y="11576"/>
                  </a:lnTo>
                  <a:lnTo>
                    <a:pt x="102773" y="14075"/>
                  </a:lnTo>
                  <a:lnTo>
                    <a:pt x="144655" y="12886"/>
                  </a:lnTo>
                  <a:lnTo>
                    <a:pt x="179122" y="16386"/>
                  </a:lnTo>
                  <a:lnTo>
                    <a:pt x="217115" y="14777"/>
                  </a:lnTo>
                  <a:lnTo>
                    <a:pt x="257146" y="8017"/>
                  </a:lnTo>
                  <a:lnTo>
                    <a:pt x="312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8" name="SMARTInkShape-1254"/>
            <p:cNvSpPr/>
            <p:nvPr/>
          </p:nvSpPr>
          <p:spPr>
            <a:xfrm>
              <a:off x="6468565" y="1305988"/>
              <a:ext cx="398366" cy="356924"/>
            </a:xfrm>
            <a:custGeom>
              <a:avLst/>
              <a:gdLst/>
              <a:ahLst/>
              <a:cxnLst/>
              <a:rect l="0" t="0" r="0" b="0"/>
              <a:pathLst>
                <a:path w="398366" h="356924">
                  <a:moveTo>
                    <a:pt x="157263" y="51325"/>
                  </a:moveTo>
                  <a:lnTo>
                    <a:pt x="156271" y="37066"/>
                  </a:lnTo>
                  <a:lnTo>
                    <a:pt x="152522" y="26467"/>
                  </a:lnTo>
                  <a:lnTo>
                    <a:pt x="144904" y="17787"/>
                  </a:lnTo>
                  <a:lnTo>
                    <a:pt x="132919" y="10622"/>
                  </a:lnTo>
                  <a:lnTo>
                    <a:pt x="103859" y="2002"/>
                  </a:lnTo>
                  <a:lnTo>
                    <a:pt x="71104" y="0"/>
                  </a:lnTo>
                  <a:lnTo>
                    <a:pt x="51501" y="3047"/>
                  </a:lnTo>
                  <a:lnTo>
                    <a:pt x="35514" y="10355"/>
                  </a:lnTo>
                  <a:lnTo>
                    <a:pt x="9080" y="31215"/>
                  </a:lnTo>
                  <a:lnTo>
                    <a:pt x="2107" y="48009"/>
                  </a:lnTo>
                  <a:lnTo>
                    <a:pt x="0" y="65726"/>
                  </a:lnTo>
                  <a:lnTo>
                    <a:pt x="2371" y="76908"/>
                  </a:lnTo>
                  <a:lnTo>
                    <a:pt x="14024" y="103002"/>
                  </a:lnTo>
                  <a:lnTo>
                    <a:pt x="29771" y="119271"/>
                  </a:lnTo>
                  <a:lnTo>
                    <a:pt x="67476" y="145885"/>
                  </a:lnTo>
                  <a:lnTo>
                    <a:pt x="94610" y="159489"/>
                  </a:lnTo>
                  <a:lnTo>
                    <a:pt x="138839" y="171456"/>
                  </a:lnTo>
                  <a:lnTo>
                    <a:pt x="145521" y="174893"/>
                  </a:lnTo>
                  <a:lnTo>
                    <a:pt x="144474" y="176367"/>
                  </a:lnTo>
                  <a:lnTo>
                    <a:pt x="103449" y="199608"/>
                  </a:lnTo>
                  <a:lnTo>
                    <a:pt x="63694" y="228341"/>
                  </a:lnTo>
                  <a:lnTo>
                    <a:pt x="36143" y="258160"/>
                  </a:lnTo>
                  <a:lnTo>
                    <a:pt x="29019" y="277858"/>
                  </a:lnTo>
                  <a:lnTo>
                    <a:pt x="27118" y="288667"/>
                  </a:lnTo>
                  <a:lnTo>
                    <a:pt x="30300" y="305969"/>
                  </a:lnTo>
                  <a:lnTo>
                    <a:pt x="43769" y="328505"/>
                  </a:lnTo>
                  <a:lnTo>
                    <a:pt x="62450" y="344016"/>
                  </a:lnTo>
                  <a:lnTo>
                    <a:pt x="96318" y="356439"/>
                  </a:lnTo>
                  <a:lnTo>
                    <a:pt x="133031" y="356923"/>
                  </a:lnTo>
                  <a:lnTo>
                    <a:pt x="176145" y="345482"/>
                  </a:lnTo>
                  <a:lnTo>
                    <a:pt x="192444" y="338827"/>
                  </a:lnTo>
                  <a:lnTo>
                    <a:pt x="231369" y="306940"/>
                  </a:lnTo>
                  <a:lnTo>
                    <a:pt x="252783" y="283424"/>
                  </a:lnTo>
                  <a:lnTo>
                    <a:pt x="271602" y="250189"/>
                  </a:lnTo>
                  <a:lnTo>
                    <a:pt x="280170" y="207390"/>
                  </a:lnTo>
                  <a:lnTo>
                    <a:pt x="282197" y="177668"/>
                  </a:lnTo>
                  <a:lnTo>
                    <a:pt x="269989" y="205119"/>
                  </a:lnTo>
                  <a:lnTo>
                    <a:pt x="262874" y="248759"/>
                  </a:lnTo>
                  <a:lnTo>
                    <a:pt x="257677" y="286433"/>
                  </a:lnTo>
                  <a:lnTo>
                    <a:pt x="254786" y="328789"/>
                  </a:lnTo>
                  <a:lnTo>
                    <a:pt x="253036" y="331551"/>
                  </a:lnTo>
                  <a:lnTo>
                    <a:pt x="246939" y="336751"/>
                  </a:lnTo>
                  <a:lnTo>
                    <a:pt x="246672" y="332238"/>
                  </a:lnTo>
                  <a:lnTo>
                    <a:pt x="255660" y="288828"/>
                  </a:lnTo>
                  <a:lnTo>
                    <a:pt x="267687" y="253351"/>
                  </a:lnTo>
                  <a:lnTo>
                    <a:pt x="283248" y="225286"/>
                  </a:lnTo>
                  <a:lnTo>
                    <a:pt x="319266" y="184309"/>
                  </a:lnTo>
                  <a:lnTo>
                    <a:pt x="331460" y="179882"/>
                  </a:lnTo>
                  <a:lnTo>
                    <a:pt x="338878" y="178701"/>
                  </a:lnTo>
                  <a:lnTo>
                    <a:pt x="345809" y="179898"/>
                  </a:lnTo>
                  <a:lnTo>
                    <a:pt x="358801" y="186521"/>
                  </a:lnTo>
                  <a:lnTo>
                    <a:pt x="372531" y="201405"/>
                  </a:lnTo>
                  <a:lnTo>
                    <a:pt x="391204" y="231342"/>
                  </a:lnTo>
                  <a:lnTo>
                    <a:pt x="396950" y="268564"/>
                  </a:lnTo>
                  <a:lnTo>
                    <a:pt x="395300" y="296931"/>
                  </a:lnTo>
                  <a:lnTo>
                    <a:pt x="389778" y="325599"/>
                  </a:lnTo>
                  <a:lnTo>
                    <a:pt x="398365" y="301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9" name="SMARTInkShape-1255"/>
            <p:cNvSpPr/>
            <p:nvPr/>
          </p:nvSpPr>
          <p:spPr>
            <a:xfrm>
              <a:off x="4179094" y="2098477"/>
              <a:ext cx="26790" cy="339274"/>
            </a:xfrm>
            <a:custGeom>
              <a:avLst/>
              <a:gdLst/>
              <a:ahLst/>
              <a:cxnLst/>
              <a:rect l="0" t="0" r="0" b="0"/>
              <a:pathLst>
                <a:path w="26790" h="339274">
                  <a:moveTo>
                    <a:pt x="0" y="0"/>
                  </a:moveTo>
                  <a:lnTo>
                    <a:pt x="4740" y="0"/>
                  </a:lnTo>
                  <a:lnTo>
                    <a:pt x="9713" y="5291"/>
                  </a:lnTo>
                  <a:lnTo>
                    <a:pt x="12428" y="9480"/>
                  </a:lnTo>
                  <a:lnTo>
                    <a:pt x="19790" y="48542"/>
                  </a:lnTo>
                  <a:lnTo>
                    <a:pt x="25406" y="88302"/>
                  </a:lnTo>
                  <a:lnTo>
                    <a:pt x="26379" y="125272"/>
                  </a:lnTo>
                  <a:lnTo>
                    <a:pt x="26607" y="155887"/>
                  </a:lnTo>
                  <a:lnTo>
                    <a:pt x="26735" y="196009"/>
                  </a:lnTo>
                  <a:lnTo>
                    <a:pt x="26773" y="228402"/>
                  </a:lnTo>
                  <a:lnTo>
                    <a:pt x="26784" y="264127"/>
                  </a:lnTo>
                  <a:lnTo>
                    <a:pt x="26788" y="302866"/>
                  </a:lnTo>
                  <a:lnTo>
                    <a:pt x="26789" y="339273"/>
                  </a:lnTo>
                  <a:lnTo>
                    <a:pt x="26789" y="33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0" name="SMARTInkShape-1256"/>
            <p:cNvSpPr/>
            <p:nvPr/>
          </p:nvSpPr>
          <p:spPr>
            <a:xfrm>
              <a:off x="4488786" y="1262713"/>
              <a:ext cx="413613" cy="343911"/>
            </a:xfrm>
            <a:custGeom>
              <a:avLst/>
              <a:gdLst/>
              <a:ahLst/>
              <a:cxnLst/>
              <a:rect l="0" t="0" r="0" b="0"/>
              <a:pathLst>
                <a:path w="413613" h="343911">
                  <a:moveTo>
                    <a:pt x="136792" y="210685"/>
                  </a:moveTo>
                  <a:lnTo>
                    <a:pt x="141533" y="196464"/>
                  </a:lnTo>
                  <a:lnTo>
                    <a:pt x="141214" y="184190"/>
                  </a:lnTo>
                  <a:lnTo>
                    <a:pt x="137765" y="173113"/>
                  </a:lnTo>
                  <a:lnTo>
                    <a:pt x="132925" y="164882"/>
                  </a:lnTo>
                  <a:lnTo>
                    <a:pt x="115141" y="154671"/>
                  </a:lnTo>
                  <a:lnTo>
                    <a:pt x="96742" y="156355"/>
                  </a:lnTo>
                  <a:lnTo>
                    <a:pt x="64071" y="171106"/>
                  </a:lnTo>
                  <a:lnTo>
                    <a:pt x="43948" y="186149"/>
                  </a:lnTo>
                  <a:lnTo>
                    <a:pt x="26049" y="213337"/>
                  </a:lnTo>
                  <a:lnTo>
                    <a:pt x="9612" y="249946"/>
                  </a:lnTo>
                  <a:lnTo>
                    <a:pt x="0" y="280527"/>
                  </a:lnTo>
                  <a:lnTo>
                    <a:pt x="920" y="299273"/>
                  </a:lnTo>
                  <a:lnTo>
                    <a:pt x="4637" y="312235"/>
                  </a:lnTo>
                  <a:lnTo>
                    <a:pt x="15107" y="328640"/>
                  </a:lnTo>
                  <a:lnTo>
                    <a:pt x="23509" y="332563"/>
                  </a:lnTo>
                  <a:lnTo>
                    <a:pt x="28528" y="333609"/>
                  </a:lnTo>
                  <a:lnTo>
                    <a:pt x="54553" y="330341"/>
                  </a:lnTo>
                  <a:lnTo>
                    <a:pt x="70807" y="323066"/>
                  </a:lnTo>
                  <a:lnTo>
                    <a:pt x="77919" y="318348"/>
                  </a:lnTo>
                  <a:lnTo>
                    <a:pt x="88468" y="305168"/>
                  </a:lnTo>
                  <a:lnTo>
                    <a:pt x="112765" y="261562"/>
                  </a:lnTo>
                  <a:lnTo>
                    <a:pt x="118391" y="219929"/>
                  </a:lnTo>
                  <a:lnTo>
                    <a:pt x="118772" y="213424"/>
                  </a:lnTo>
                  <a:lnTo>
                    <a:pt x="117834" y="212511"/>
                  </a:lnTo>
                  <a:lnTo>
                    <a:pt x="114145" y="211497"/>
                  </a:lnTo>
                  <a:lnTo>
                    <a:pt x="111844" y="221629"/>
                  </a:lnTo>
                  <a:lnTo>
                    <a:pt x="111237" y="258392"/>
                  </a:lnTo>
                  <a:lnTo>
                    <a:pt x="118196" y="283029"/>
                  </a:lnTo>
                  <a:lnTo>
                    <a:pt x="137823" y="315375"/>
                  </a:lnTo>
                  <a:lnTo>
                    <a:pt x="156068" y="336426"/>
                  </a:lnTo>
                  <a:lnTo>
                    <a:pt x="168179" y="340984"/>
                  </a:lnTo>
                  <a:lnTo>
                    <a:pt x="200208" y="343910"/>
                  </a:lnTo>
                  <a:lnTo>
                    <a:pt x="214917" y="339019"/>
                  </a:lnTo>
                  <a:lnTo>
                    <a:pt x="246630" y="319271"/>
                  </a:lnTo>
                  <a:lnTo>
                    <a:pt x="270679" y="286925"/>
                  </a:lnTo>
                  <a:lnTo>
                    <a:pt x="289798" y="247353"/>
                  </a:lnTo>
                  <a:lnTo>
                    <a:pt x="303129" y="208888"/>
                  </a:lnTo>
                  <a:lnTo>
                    <a:pt x="311313" y="171678"/>
                  </a:lnTo>
                  <a:lnTo>
                    <a:pt x="314179" y="138935"/>
                  </a:lnTo>
                  <a:lnTo>
                    <a:pt x="315029" y="99688"/>
                  </a:lnTo>
                  <a:lnTo>
                    <a:pt x="312669" y="55660"/>
                  </a:lnTo>
                  <a:lnTo>
                    <a:pt x="299934" y="14733"/>
                  </a:lnTo>
                  <a:lnTo>
                    <a:pt x="299131" y="8613"/>
                  </a:lnTo>
                  <a:lnTo>
                    <a:pt x="296612" y="4533"/>
                  </a:lnTo>
                  <a:lnTo>
                    <a:pt x="292948" y="1813"/>
                  </a:lnTo>
                  <a:lnTo>
                    <a:pt x="288521" y="0"/>
                  </a:lnTo>
                  <a:lnTo>
                    <a:pt x="283585" y="1767"/>
                  </a:lnTo>
                  <a:lnTo>
                    <a:pt x="272810" y="11669"/>
                  </a:lnTo>
                  <a:lnTo>
                    <a:pt x="256852" y="48416"/>
                  </a:lnTo>
                  <a:lnTo>
                    <a:pt x="246791" y="88012"/>
                  </a:lnTo>
                  <a:lnTo>
                    <a:pt x="244510" y="129017"/>
                  </a:lnTo>
                  <a:lnTo>
                    <a:pt x="250196" y="170925"/>
                  </a:lnTo>
                  <a:lnTo>
                    <a:pt x="257265" y="211525"/>
                  </a:lnTo>
                  <a:lnTo>
                    <a:pt x="270024" y="241425"/>
                  </a:lnTo>
                  <a:lnTo>
                    <a:pt x="298057" y="280720"/>
                  </a:lnTo>
                  <a:lnTo>
                    <a:pt x="326184" y="302278"/>
                  </a:lnTo>
                  <a:lnTo>
                    <a:pt x="343006" y="310263"/>
                  </a:lnTo>
                  <a:lnTo>
                    <a:pt x="363049" y="309182"/>
                  </a:lnTo>
                  <a:lnTo>
                    <a:pt x="383202" y="301094"/>
                  </a:lnTo>
                  <a:lnTo>
                    <a:pt x="413612" y="27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1" name="SMARTInkShape-1257"/>
            <p:cNvSpPr/>
            <p:nvPr/>
          </p:nvSpPr>
          <p:spPr>
            <a:xfrm>
              <a:off x="7334808" y="1506241"/>
              <a:ext cx="144140" cy="316649"/>
            </a:xfrm>
            <a:custGeom>
              <a:avLst/>
              <a:gdLst/>
              <a:ahLst/>
              <a:cxnLst/>
              <a:rect l="0" t="0" r="0" b="0"/>
              <a:pathLst>
                <a:path w="144140" h="316649">
                  <a:moveTo>
                    <a:pt x="94692" y="74314"/>
                  </a:moveTo>
                  <a:lnTo>
                    <a:pt x="99433" y="69573"/>
                  </a:lnTo>
                  <a:lnTo>
                    <a:pt x="101760" y="64600"/>
                  </a:lnTo>
                  <a:lnTo>
                    <a:pt x="103253" y="48582"/>
                  </a:lnTo>
                  <a:lnTo>
                    <a:pt x="98772" y="32073"/>
                  </a:lnTo>
                  <a:lnTo>
                    <a:pt x="86420" y="14614"/>
                  </a:lnTo>
                  <a:lnTo>
                    <a:pt x="65452" y="1614"/>
                  </a:lnTo>
                  <a:lnTo>
                    <a:pt x="59324" y="50"/>
                  </a:lnTo>
                  <a:lnTo>
                    <a:pt x="54246" y="0"/>
                  </a:lnTo>
                  <a:lnTo>
                    <a:pt x="29486" y="7048"/>
                  </a:lnTo>
                  <a:lnTo>
                    <a:pt x="15771" y="17629"/>
                  </a:lnTo>
                  <a:lnTo>
                    <a:pt x="9336" y="24618"/>
                  </a:lnTo>
                  <a:lnTo>
                    <a:pt x="2185" y="42966"/>
                  </a:lnTo>
                  <a:lnTo>
                    <a:pt x="0" y="63358"/>
                  </a:lnTo>
                  <a:lnTo>
                    <a:pt x="2336" y="82343"/>
                  </a:lnTo>
                  <a:lnTo>
                    <a:pt x="11973" y="98057"/>
                  </a:lnTo>
                  <a:lnTo>
                    <a:pt x="26178" y="110663"/>
                  </a:lnTo>
                  <a:lnTo>
                    <a:pt x="54259" y="124195"/>
                  </a:lnTo>
                  <a:lnTo>
                    <a:pt x="74689" y="127161"/>
                  </a:lnTo>
                  <a:lnTo>
                    <a:pt x="79372" y="125421"/>
                  </a:lnTo>
                  <a:lnTo>
                    <a:pt x="87222" y="118194"/>
                  </a:lnTo>
                  <a:lnTo>
                    <a:pt x="106465" y="85891"/>
                  </a:lnTo>
                  <a:lnTo>
                    <a:pt x="107502" y="80048"/>
                  </a:lnTo>
                  <a:lnTo>
                    <a:pt x="103684" y="56761"/>
                  </a:lnTo>
                  <a:lnTo>
                    <a:pt x="118856" y="97021"/>
                  </a:lnTo>
                  <a:lnTo>
                    <a:pt x="130480" y="135721"/>
                  </a:lnTo>
                  <a:lnTo>
                    <a:pt x="139166" y="175188"/>
                  </a:lnTo>
                  <a:lnTo>
                    <a:pt x="144139" y="202098"/>
                  </a:lnTo>
                  <a:lnTo>
                    <a:pt x="140212" y="239617"/>
                  </a:lnTo>
                  <a:lnTo>
                    <a:pt x="132763" y="275318"/>
                  </a:lnTo>
                  <a:lnTo>
                    <a:pt x="127157" y="295610"/>
                  </a:lnTo>
                  <a:lnTo>
                    <a:pt x="122289" y="303204"/>
                  </a:lnTo>
                  <a:lnTo>
                    <a:pt x="108942" y="314287"/>
                  </a:lnTo>
                  <a:lnTo>
                    <a:pt x="101215" y="316648"/>
                  </a:lnTo>
                  <a:lnTo>
                    <a:pt x="84693" y="316624"/>
                  </a:lnTo>
                  <a:lnTo>
                    <a:pt x="49833" y="307533"/>
                  </a:lnTo>
                  <a:lnTo>
                    <a:pt x="32090" y="298352"/>
                  </a:lnTo>
                  <a:lnTo>
                    <a:pt x="19574" y="282365"/>
                  </a:lnTo>
                  <a:lnTo>
                    <a:pt x="11697" y="261039"/>
                  </a:lnTo>
                  <a:lnTo>
                    <a:pt x="7262" y="224118"/>
                  </a:lnTo>
                  <a:lnTo>
                    <a:pt x="5395" y="19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2" name="SMARTInkShape-1258"/>
            <p:cNvSpPr/>
            <p:nvPr/>
          </p:nvSpPr>
          <p:spPr>
            <a:xfrm>
              <a:off x="5440609" y="1430554"/>
              <a:ext cx="167237" cy="165791"/>
            </a:xfrm>
            <a:custGeom>
              <a:avLst/>
              <a:gdLst/>
              <a:ahLst/>
              <a:cxnLst/>
              <a:rect l="0" t="0" r="0" b="0"/>
              <a:pathLst>
                <a:path w="167237" h="165791">
                  <a:moveTo>
                    <a:pt x="6500" y="51774"/>
                  </a:moveTo>
                  <a:lnTo>
                    <a:pt x="40839" y="64203"/>
                  </a:lnTo>
                  <a:lnTo>
                    <a:pt x="68600" y="68024"/>
                  </a:lnTo>
                  <a:lnTo>
                    <a:pt x="95676" y="64416"/>
                  </a:lnTo>
                  <a:lnTo>
                    <a:pt x="117810" y="52323"/>
                  </a:lnTo>
                  <a:lnTo>
                    <a:pt x="132196" y="36172"/>
                  </a:lnTo>
                  <a:lnTo>
                    <a:pt x="133954" y="31451"/>
                  </a:lnTo>
                  <a:lnTo>
                    <a:pt x="134133" y="27311"/>
                  </a:lnTo>
                  <a:lnTo>
                    <a:pt x="131687" y="20066"/>
                  </a:lnTo>
                  <a:lnTo>
                    <a:pt x="127292" y="13538"/>
                  </a:lnTo>
                  <a:lnTo>
                    <a:pt x="109759" y="4285"/>
                  </a:lnTo>
                  <a:lnTo>
                    <a:pt x="90453" y="0"/>
                  </a:lnTo>
                  <a:lnTo>
                    <a:pt x="75562" y="4290"/>
                  </a:lnTo>
                  <a:lnTo>
                    <a:pt x="33969" y="23619"/>
                  </a:lnTo>
                  <a:lnTo>
                    <a:pt x="9868" y="50622"/>
                  </a:lnTo>
                  <a:lnTo>
                    <a:pt x="3036" y="64161"/>
                  </a:lnTo>
                  <a:lnTo>
                    <a:pt x="0" y="80100"/>
                  </a:lnTo>
                  <a:lnTo>
                    <a:pt x="3031" y="105807"/>
                  </a:lnTo>
                  <a:lnTo>
                    <a:pt x="19694" y="132276"/>
                  </a:lnTo>
                  <a:lnTo>
                    <a:pt x="38742" y="149489"/>
                  </a:lnTo>
                  <a:lnTo>
                    <a:pt x="61694" y="160873"/>
                  </a:lnTo>
                  <a:lnTo>
                    <a:pt x="96827" y="165790"/>
                  </a:lnTo>
                  <a:lnTo>
                    <a:pt x="133916" y="157766"/>
                  </a:lnTo>
                  <a:lnTo>
                    <a:pt x="167236" y="141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3" name="SMARTInkShape-1259"/>
            <p:cNvSpPr/>
            <p:nvPr/>
          </p:nvSpPr>
          <p:spPr>
            <a:xfrm>
              <a:off x="7688461" y="1446609"/>
              <a:ext cx="107157" cy="419697"/>
            </a:xfrm>
            <a:custGeom>
              <a:avLst/>
              <a:gdLst/>
              <a:ahLst/>
              <a:cxnLst/>
              <a:rect l="0" t="0" r="0" b="0"/>
              <a:pathLst>
                <a:path w="107157" h="419697">
                  <a:moveTo>
                    <a:pt x="107156" y="0"/>
                  </a:moveTo>
                  <a:lnTo>
                    <a:pt x="106164" y="15251"/>
                  </a:lnTo>
                  <a:lnTo>
                    <a:pt x="94727" y="49670"/>
                  </a:lnTo>
                  <a:lnTo>
                    <a:pt x="75119" y="83344"/>
                  </a:lnTo>
                  <a:lnTo>
                    <a:pt x="48903" y="127772"/>
                  </a:lnTo>
                  <a:lnTo>
                    <a:pt x="30326" y="170027"/>
                  </a:lnTo>
                  <a:lnTo>
                    <a:pt x="17969" y="210746"/>
                  </a:lnTo>
                  <a:lnTo>
                    <a:pt x="8963" y="248975"/>
                  </a:lnTo>
                  <a:lnTo>
                    <a:pt x="1770" y="287967"/>
                  </a:lnTo>
                  <a:lnTo>
                    <a:pt x="233" y="330691"/>
                  </a:lnTo>
                  <a:lnTo>
                    <a:pt x="31" y="373101"/>
                  </a:lnTo>
                  <a:lnTo>
                    <a:pt x="0" y="419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4" name="SMARTInkShape-1260"/>
            <p:cNvSpPr/>
            <p:nvPr/>
          </p:nvSpPr>
          <p:spPr>
            <a:xfrm>
              <a:off x="4930461" y="1403631"/>
              <a:ext cx="409493" cy="203406"/>
            </a:xfrm>
            <a:custGeom>
              <a:avLst/>
              <a:gdLst/>
              <a:ahLst/>
              <a:cxnLst/>
              <a:rect l="0" t="0" r="0" b="0"/>
              <a:pathLst>
                <a:path w="409493" h="203406">
                  <a:moveTo>
                    <a:pt x="16586" y="7260"/>
                  </a:moveTo>
                  <a:lnTo>
                    <a:pt x="11845" y="12000"/>
                  </a:lnTo>
                  <a:lnTo>
                    <a:pt x="8208" y="49200"/>
                  </a:lnTo>
                  <a:lnTo>
                    <a:pt x="5174" y="71611"/>
                  </a:lnTo>
                  <a:lnTo>
                    <a:pt x="0" y="101110"/>
                  </a:lnTo>
                  <a:lnTo>
                    <a:pt x="6107" y="139312"/>
                  </a:lnTo>
                  <a:lnTo>
                    <a:pt x="16868" y="171258"/>
                  </a:lnTo>
                  <a:lnTo>
                    <a:pt x="28548" y="187711"/>
                  </a:lnTo>
                  <a:lnTo>
                    <a:pt x="46920" y="197428"/>
                  </a:lnTo>
                  <a:lnTo>
                    <a:pt x="65456" y="195628"/>
                  </a:lnTo>
                  <a:lnTo>
                    <a:pt x="84939" y="188213"/>
                  </a:lnTo>
                  <a:lnTo>
                    <a:pt x="100212" y="178303"/>
                  </a:lnTo>
                  <a:lnTo>
                    <a:pt x="110969" y="161993"/>
                  </a:lnTo>
                  <a:lnTo>
                    <a:pt x="115227" y="152087"/>
                  </a:lnTo>
                  <a:lnTo>
                    <a:pt x="116479" y="114443"/>
                  </a:lnTo>
                  <a:lnTo>
                    <a:pt x="105825" y="81351"/>
                  </a:lnTo>
                  <a:lnTo>
                    <a:pt x="78694" y="44112"/>
                  </a:lnTo>
                  <a:lnTo>
                    <a:pt x="54568" y="18542"/>
                  </a:lnTo>
                  <a:lnTo>
                    <a:pt x="53310" y="14589"/>
                  </a:lnTo>
                  <a:lnTo>
                    <a:pt x="52975" y="12146"/>
                  </a:lnTo>
                  <a:lnTo>
                    <a:pt x="55728" y="9525"/>
                  </a:lnTo>
                  <a:lnTo>
                    <a:pt x="66725" y="3967"/>
                  </a:lnTo>
                  <a:lnTo>
                    <a:pt x="94390" y="0"/>
                  </a:lnTo>
                  <a:lnTo>
                    <a:pt x="113674" y="4364"/>
                  </a:lnTo>
                  <a:lnTo>
                    <a:pt x="153174" y="23746"/>
                  </a:lnTo>
                  <a:lnTo>
                    <a:pt x="177111" y="46209"/>
                  </a:lnTo>
                  <a:lnTo>
                    <a:pt x="196220" y="77560"/>
                  </a:lnTo>
                  <a:lnTo>
                    <a:pt x="208607" y="111984"/>
                  </a:lnTo>
                  <a:lnTo>
                    <a:pt x="219035" y="151235"/>
                  </a:lnTo>
                  <a:lnTo>
                    <a:pt x="221854" y="195818"/>
                  </a:lnTo>
                  <a:lnTo>
                    <a:pt x="221964" y="203405"/>
                  </a:lnTo>
                  <a:lnTo>
                    <a:pt x="221968" y="161659"/>
                  </a:lnTo>
                  <a:lnTo>
                    <a:pt x="229037" y="117403"/>
                  </a:lnTo>
                  <a:lnTo>
                    <a:pt x="235271" y="86453"/>
                  </a:lnTo>
                  <a:lnTo>
                    <a:pt x="247049" y="58805"/>
                  </a:lnTo>
                  <a:lnTo>
                    <a:pt x="256598" y="46374"/>
                  </a:lnTo>
                  <a:lnTo>
                    <a:pt x="272747" y="36881"/>
                  </a:lnTo>
                  <a:lnTo>
                    <a:pt x="292162" y="31339"/>
                  </a:lnTo>
                  <a:lnTo>
                    <a:pt x="319827" y="33797"/>
                  </a:lnTo>
                  <a:lnTo>
                    <a:pt x="360054" y="46314"/>
                  </a:lnTo>
                  <a:lnTo>
                    <a:pt x="370322" y="54713"/>
                  </a:lnTo>
                  <a:lnTo>
                    <a:pt x="384997" y="76275"/>
                  </a:lnTo>
                  <a:lnTo>
                    <a:pt x="389667" y="93744"/>
                  </a:lnTo>
                  <a:lnTo>
                    <a:pt x="391373" y="133081"/>
                  </a:lnTo>
                  <a:lnTo>
                    <a:pt x="394202" y="159303"/>
                  </a:lnTo>
                  <a:lnTo>
                    <a:pt x="400717" y="188494"/>
                  </a:lnTo>
                  <a:lnTo>
                    <a:pt x="409492" y="185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5" name="SMARTInkShape-1261"/>
            <p:cNvSpPr/>
            <p:nvPr/>
          </p:nvSpPr>
          <p:spPr>
            <a:xfrm>
              <a:off x="3951065" y="2015966"/>
              <a:ext cx="387387" cy="465753"/>
            </a:xfrm>
            <a:custGeom>
              <a:avLst/>
              <a:gdLst/>
              <a:ahLst/>
              <a:cxnLst/>
              <a:rect l="0" t="0" r="0" b="0"/>
              <a:pathLst>
                <a:path w="387387" h="465753">
                  <a:moveTo>
                    <a:pt x="129802" y="448628"/>
                  </a:moveTo>
                  <a:lnTo>
                    <a:pt x="139283" y="458109"/>
                  </a:lnTo>
                  <a:lnTo>
                    <a:pt x="151876" y="462763"/>
                  </a:lnTo>
                  <a:lnTo>
                    <a:pt x="188953" y="465752"/>
                  </a:lnTo>
                  <a:lnTo>
                    <a:pt x="215092" y="465350"/>
                  </a:lnTo>
                  <a:lnTo>
                    <a:pt x="249506" y="454099"/>
                  </a:lnTo>
                  <a:lnTo>
                    <a:pt x="277387" y="438673"/>
                  </a:lnTo>
                  <a:lnTo>
                    <a:pt x="316955" y="408311"/>
                  </a:lnTo>
                  <a:lnTo>
                    <a:pt x="347042" y="366663"/>
                  </a:lnTo>
                  <a:lnTo>
                    <a:pt x="367369" y="325325"/>
                  </a:lnTo>
                  <a:lnTo>
                    <a:pt x="378282" y="283071"/>
                  </a:lnTo>
                  <a:lnTo>
                    <a:pt x="387386" y="238632"/>
                  </a:lnTo>
                  <a:lnTo>
                    <a:pt x="382354" y="195334"/>
                  </a:lnTo>
                  <a:lnTo>
                    <a:pt x="377686" y="159293"/>
                  </a:lnTo>
                  <a:lnTo>
                    <a:pt x="367503" y="119285"/>
                  </a:lnTo>
                  <a:lnTo>
                    <a:pt x="358872" y="101234"/>
                  </a:lnTo>
                  <a:lnTo>
                    <a:pt x="329962" y="59167"/>
                  </a:lnTo>
                  <a:lnTo>
                    <a:pt x="318973" y="44354"/>
                  </a:lnTo>
                  <a:lnTo>
                    <a:pt x="300860" y="27849"/>
                  </a:lnTo>
                  <a:lnTo>
                    <a:pt x="263609" y="11303"/>
                  </a:lnTo>
                  <a:lnTo>
                    <a:pt x="225893" y="117"/>
                  </a:lnTo>
                  <a:lnTo>
                    <a:pt x="194323" y="0"/>
                  </a:lnTo>
                  <a:lnTo>
                    <a:pt x="156637" y="6249"/>
                  </a:lnTo>
                  <a:lnTo>
                    <a:pt x="114051" y="23865"/>
                  </a:lnTo>
                  <a:lnTo>
                    <a:pt x="69532" y="55446"/>
                  </a:lnTo>
                  <a:lnTo>
                    <a:pt x="43924" y="84220"/>
                  </a:lnTo>
                  <a:lnTo>
                    <a:pt x="23489" y="127384"/>
                  </a:lnTo>
                  <a:lnTo>
                    <a:pt x="10906" y="167663"/>
                  </a:lnTo>
                  <a:lnTo>
                    <a:pt x="5003" y="206707"/>
                  </a:lnTo>
                  <a:lnTo>
                    <a:pt x="0" y="234073"/>
                  </a:lnTo>
                  <a:lnTo>
                    <a:pt x="3547" y="269986"/>
                  </a:lnTo>
                  <a:lnTo>
                    <a:pt x="9282" y="305743"/>
                  </a:lnTo>
                  <a:lnTo>
                    <a:pt x="21954" y="336325"/>
                  </a:lnTo>
                  <a:lnTo>
                    <a:pt x="51062" y="375880"/>
                  </a:lnTo>
                  <a:lnTo>
                    <a:pt x="80735" y="403169"/>
                  </a:lnTo>
                  <a:lnTo>
                    <a:pt x="118821" y="421340"/>
                  </a:lnTo>
                  <a:lnTo>
                    <a:pt x="162642" y="435664"/>
                  </a:lnTo>
                  <a:lnTo>
                    <a:pt x="206973" y="439167"/>
                  </a:lnTo>
                  <a:lnTo>
                    <a:pt x="251038" y="439651"/>
                  </a:lnTo>
                  <a:lnTo>
                    <a:pt x="259981" y="439684"/>
                  </a:lnTo>
                  <a:lnTo>
                    <a:pt x="261237" y="438697"/>
                  </a:lnTo>
                  <a:lnTo>
                    <a:pt x="263649" y="431136"/>
                  </a:lnTo>
                  <a:lnTo>
                    <a:pt x="254818" y="430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6" name="SMARTInkShape-1262"/>
            <p:cNvSpPr/>
            <p:nvPr/>
          </p:nvSpPr>
          <p:spPr>
            <a:xfrm>
              <a:off x="5965030" y="1464469"/>
              <a:ext cx="232174" cy="17860"/>
            </a:xfrm>
            <a:custGeom>
              <a:avLst/>
              <a:gdLst/>
              <a:ahLst/>
              <a:cxnLst/>
              <a:rect l="0" t="0" r="0" b="0"/>
              <a:pathLst>
                <a:path w="232174" h="17860">
                  <a:moveTo>
                    <a:pt x="0" y="17859"/>
                  </a:moveTo>
                  <a:lnTo>
                    <a:pt x="42028" y="13119"/>
                  </a:lnTo>
                  <a:lnTo>
                    <a:pt x="84995" y="9757"/>
                  </a:lnTo>
                  <a:lnTo>
                    <a:pt x="119941" y="9093"/>
                  </a:lnTo>
                  <a:lnTo>
                    <a:pt x="164473" y="8962"/>
                  </a:lnTo>
                  <a:lnTo>
                    <a:pt x="208511" y="2799"/>
                  </a:lnTo>
                  <a:lnTo>
                    <a:pt x="232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7" name="SMARTInkShape-1263"/>
            <p:cNvSpPr/>
            <p:nvPr/>
          </p:nvSpPr>
          <p:spPr>
            <a:xfrm>
              <a:off x="6920508" y="1484599"/>
              <a:ext cx="383977" cy="166172"/>
            </a:xfrm>
            <a:custGeom>
              <a:avLst/>
              <a:gdLst/>
              <a:ahLst/>
              <a:cxnLst/>
              <a:rect l="0" t="0" r="0" b="0"/>
              <a:pathLst>
                <a:path w="383977" h="166172">
                  <a:moveTo>
                    <a:pt x="0" y="60237"/>
                  </a:moveTo>
                  <a:lnTo>
                    <a:pt x="4741" y="60237"/>
                  </a:lnTo>
                  <a:lnTo>
                    <a:pt x="45284" y="74476"/>
                  </a:lnTo>
                  <a:lnTo>
                    <a:pt x="58491" y="76487"/>
                  </a:lnTo>
                  <a:lnTo>
                    <a:pt x="81823" y="72879"/>
                  </a:lnTo>
                  <a:lnTo>
                    <a:pt x="110236" y="61779"/>
                  </a:lnTo>
                  <a:lnTo>
                    <a:pt x="126384" y="52323"/>
                  </a:lnTo>
                  <a:lnTo>
                    <a:pt x="135546" y="41506"/>
                  </a:lnTo>
                  <a:lnTo>
                    <a:pt x="140704" y="24260"/>
                  </a:lnTo>
                  <a:lnTo>
                    <a:pt x="141427" y="18393"/>
                  </a:lnTo>
                  <a:lnTo>
                    <a:pt x="137941" y="13489"/>
                  </a:lnTo>
                  <a:lnTo>
                    <a:pt x="123484" y="5395"/>
                  </a:lnTo>
                  <a:lnTo>
                    <a:pt x="97772" y="0"/>
                  </a:lnTo>
                  <a:lnTo>
                    <a:pt x="66562" y="3143"/>
                  </a:lnTo>
                  <a:lnTo>
                    <a:pt x="46400" y="10357"/>
                  </a:lnTo>
                  <a:lnTo>
                    <a:pt x="29403" y="28260"/>
                  </a:lnTo>
                  <a:lnTo>
                    <a:pt x="22990" y="44041"/>
                  </a:lnTo>
                  <a:lnTo>
                    <a:pt x="21132" y="60976"/>
                  </a:lnTo>
                  <a:lnTo>
                    <a:pt x="23613" y="78425"/>
                  </a:lnTo>
                  <a:lnTo>
                    <a:pt x="30669" y="93456"/>
                  </a:lnTo>
                  <a:lnTo>
                    <a:pt x="41412" y="106751"/>
                  </a:lnTo>
                  <a:lnTo>
                    <a:pt x="64194" y="124400"/>
                  </a:lnTo>
                  <a:lnTo>
                    <a:pt x="90788" y="135362"/>
                  </a:lnTo>
                  <a:lnTo>
                    <a:pt x="132218" y="139914"/>
                  </a:lnTo>
                  <a:lnTo>
                    <a:pt x="153938" y="130919"/>
                  </a:lnTo>
                  <a:lnTo>
                    <a:pt x="186953" y="102972"/>
                  </a:lnTo>
                  <a:lnTo>
                    <a:pt x="208320" y="74080"/>
                  </a:lnTo>
                  <a:lnTo>
                    <a:pt x="211649" y="64405"/>
                  </a:lnTo>
                  <a:lnTo>
                    <a:pt x="214281" y="25543"/>
                  </a:lnTo>
                  <a:lnTo>
                    <a:pt x="214310" y="68428"/>
                  </a:lnTo>
                  <a:lnTo>
                    <a:pt x="214312" y="111905"/>
                  </a:lnTo>
                  <a:lnTo>
                    <a:pt x="214312" y="153472"/>
                  </a:lnTo>
                  <a:lnTo>
                    <a:pt x="214312" y="166171"/>
                  </a:lnTo>
                  <a:lnTo>
                    <a:pt x="214312" y="129201"/>
                  </a:lnTo>
                  <a:lnTo>
                    <a:pt x="221441" y="91315"/>
                  </a:lnTo>
                  <a:lnTo>
                    <a:pt x="240044" y="58058"/>
                  </a:lnTo>
                  <a:lnTo>
                    <a:pt x="261293" y="37543"/>
                  </a:lnTo>
                  <a:lnTo>
                    <a:pt x="286441" y="23637"/>
                  </a:lnTo>
                  <a:lnTo>
                    <a:pt x="308003" y="17973"/>
                  </a:lnTo>
                  <a:lnTo>
                    <a:pt x="346333" y="17052"/>
                  </a:lnTo>
                  <a:lnTo>
                    <a:pt x="383976" y="2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8" name="SMARTInkShape-1264"/>
            <p:cNvSpPr/>
            <p:nvPr/>
          </p:nvSpPr>
          <p:spPr>
            <a:xfrm>
              <a:off x="4100875" y="1209536"/>
              <a:ext cx="301462" cy="424144"/>
            </a:xfrm>
            <a:custGeom>
              <a:avLst/>
              <a:gdLst/>
              <a:ahLst/>
              <a:cxnLst/>
              <a:rect l="0" t="0" r="0" b="0"/>
              <a:pathLst>
                <a:path w="301462" h="424144">
                  <a:moveTo>
                    <a:pt x="238953" y="4902"/>
                  </a:moveTo>
                  <a:lnTo>
                    <a:pt x="234213" y="39240"/>
                  </a:lnTo>
                  <a:lnTo>
                    <a:pt x="224714" y="80219"/>
                  </a:lnTo>
                  <a:lnTo>
                    <a:pt x="221106" y="111606"/>
                  </a:lnTo>
                  <a:lnTo>
                    <a:pt x="220104" y="96718"/>
                  </a:lnTo>
                  <a:lnTo>
                    <a:pt x="213405" y="57635"/>
                  </a:lnTo>
                  <a:lnTo>
                    <a:pt x="195546" y="16366"/>
                  </a:lnTo>
                  <a:lnTo>
                    <a:pt x="192156" y="9568"/>
                  </a:lnTo>
                  <a:lnTo>
                    <a:pt x="186919" y="5036"/>
                  </a:lnTo>
                  <a:lnTo>
                    <a:pt x="173163" y="0"/>
                  </a:lnTo>
                  <a:lnTo>
                    <a:pt x="148683" y="1906"/>
                  </a:lnTo>
                  <a:lnTo>
                    <a:pt x="127320" y="8754"/>
                  </a:lnTo>
                  <a:lnTo>
                    <a:pt x="96272" y="32590"/>
                  </a:lnTo>
                  <a:lnTo>
                    <a:pt x="60376" y="77202"/>
                  </a:lnTo>
                  <a:lnTo>
                    <a:pt x="41291" y="112228"/>
                  </a:lnTo>
                  <a:lnTo>
                    <a:pt x="21830" y="153947"/>
                  </a:lnTo>
                  <a:lnTo>
                    <a:pt x="11681" y="183670"/>
                  </a:lnTo>
                  <a:lnTo>
                    <a:pt x="5103" y="226120"/>
                  </a:lnTo>
                  <a:lnTo>
                    <a:pt x="0" y="262271"/>
                  </a:lnTo>
                  <a:lnTo>
                    <a:pt x="1134" y="305393"/>
                  </a:lnTo>
                  <a:lnTo>
                    <a:pt x="10406" y="346039"/>
                  </a:lnTo>
                  <a:lnTo>
                    <a:pt x="35362" y="385538"/>
                  </a:lnTo>
                  <a:lnTo>
                    <a:pt x="54607" y="403653"/>
                  </a:lnTo>
                  <a:lnTo>
                    <a:pt x="83901" y="416848"/>
                  </a:lnTo>
                  <a:lnTo>
                    <a:pt x="118073" y="423066"/>
                  </a:lnTo>
                  <a:lnTo>
                    <a:pt x="154630" y="424143"/>
                  </a:lnTo>
                  <a:lnTo>
                    <a:pt x="191038" y="423470"/>
                  </a:lnTo>
                  <a:lnTo>
                    <a:pt x="233604" y="414857"/>
                  </a:lnTo>
                  <a:lnTo>
                    <a:pt x="274151" y="400678"/>
                  </a:lnTo>
                  <a:lnTo>
                    <a:pt x="301461" y="388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9" name="SMARTInkShape-1265"/>
            <p:cNvSpPr/>
            <p:nvPr/>
          </p:nvSpPr>
          <p:spPr>
            <a:xfrm>
              <a:off x="7563445" y="1491258"/>
              <a:ext cx="178595" cy="126886"/>
            </a:xfrm>
            <a:custGeom>
              <a:avLst/>
              <a:gdLst/>
              <a:ahLst/>
              <a:cxnLst/>
              <a:rect l="0" t="0" r="0" b="0"/>
              <a:pathLst>
                <a:path w="178595" h="126886">
                  <a:moveTo>
                    <a:pt x="0" y="0"/>
                  </a:moveTo>
                  <a:lnTo>
                    <a:pt x="40528" y="40527"/>
                  </a:lnTo>
                  <a:lnTo>
                    <a:pt x="81339" y="81338"/>
                  </a:lnTo>
                  <a:lnTo>
                    <a:pt x="121145" y="113456"/>
                  </a:lnTo>
                  <a:lnTo>
                    <a:pt x="144374" y="126331"/>
                  </a:lnTo>
                  <a:lnTo>
                    <a:pt x="151812" y="126885"/>
                  </a:lnTo>
                  <a:lnTo>
                    <a:pt x="178594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0" name="SMARTInkShape-Group181"/>
          <p:cNvGrpSpPr/>
          <p:nvPr/>
        </p:nvGrpSpPr>
        <p:grpSpPr>
          <a:xfrm>
            <a:off x="5670352" y="2009180"/>
            <a:ext cx="1660915" cy="589360"/>
            <a:chOff x="5670352" y="2009180"/>
            <a:chExt cx="1660915" cy="589360"/>
          </a:xfrm>
        </p:grpSpPr>
        <p:sp>
          <p:nvSpPr>
            <p:cNvPr id="2951" name="SMARTInkShape-1266"/>
            <p:cNvSpPr/>
            <p:nvPr/>
          </p:nvSpPr>
          <p:spPr>
            <a:xfrm>
              <a:off x="6929438" y="2098477"/>
              <a:ext cx="8930" cy="291127"/>
            </a:xfrm>
            <a:custGeom>
              <a:avLst/>
              <a:gdLst/>
              <a:ahLst/>
              <a:cxnLst/>
              <a:rect l="0" t="0" r="0" b="0"/>
              <a:pathLst>
                <a:path w="8930" h="291127">
                  <a:moveTo>
                    <a:pt x="8929" y="0"/>
                  </a:moveTo>
                  <a:lnTo>
                    <a:pt x="8929" y="38583"/>
                  </a:lnTo>
                  <a:lnTo>
                    <a:pt x="8929" y="71184"/>
                  </a:lnTo>
                  <a:lnTo>
                    <a:pt x="8929" y="108844"/>
                  </a:lnTo>
                  <a:lnTo>
                    <a:pt x="6284" y="148794"/>
                  </a:lnTo>
                  <a:lnTo>
                    <a:pt x="1861" y="186631"/>
                  </a:lnTo>
                  <a:lnTo>
                    <a:pt x="551" y="222977"/>
                  </a:lnTo>
                  <a:lnTo>
                    <a:pt x="108" y="261334"/>
                  </a:lnTo>
                  <a:lnTo>
                    <a:pt x="6" y="29112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2" name="SMARTInkShape-1267"/>
            <p:cNvSpPr/>
            <p:nvPr/>
          </p:nvSpPr>
          <p:spPr>
            <a:xfrm>
              <a:off x="6736390" y="2250912"/>
              <a:ext cx="219838" cy="96451"/>
            </a:xfrm>
            <a:custGeom>
              <a:avLst/>
              <a:gdLst/>
              <a:ahLst/>
              <a:cxnLst/>
              <a:rect l="0" t="0" r="0" b="0"/>
              <a:pathLst>
                <a:path w="219838" h="96451">
                  <a:moveTo>
                    <a:pt x="68032" y="52947"/>
                  </a:moveTo>
                  <a:lnTo>
                    <a:pt x="89023" y="31956"/>
                  </a:lnTo>
                  <a:lnTo>
                    <a:pt x="89963" y="28039"/>
                  </a:lnTo>
                  <a:lnTo>
                    <a:pt x="88362" y="18395"/>
                  </a:lnTo>
                  <a:lnTo>
                    <a:pt x="81884" y="6550"/>
                  </a:lnTo>
                  <a:lnTo>
                    <a:pt x="78258" y="4157"/>
                  </a:lnTo>
                  <a:lnTo>
                    <a:pt x="68939" y="1497"/>
                  </a:lnTo>
                  <a:lnTo>
                    <a:pt x="47795" y="0"/>
                  </a:lnTo>
                  <a:lnTo>
                    <a:pt x="33902" y="4941"/>
                  </a:lnTo>
                  <a:lnTo>
                    <a:pt x="8815" y="24282"/>
                  </a:lnTo>
                  <a:lnTo>
                    <a:pt x="2025" y="40869"/>
                  </a:lnTo>
                  <a:lnTo>
                    <a:pt x="0" y="58493"/>
                  </a:lnTo>
                  <a:lnTo>
                    <a:pt x="2407" y="69634"/>
                  </a:lnTo>
                  <a:lnTo>
                    <a:pt x="9431" y="77892"/>
                  </a:lnTo>
                  <a:lnTo>
                    <a:pt x="14082" y="81483"/>
                  </a:lnTo>
                  <a:lnTo>
                    <a:pt x="27186" y="85474"/>
                  </a:lnTo>
                  <a:lnTo>
                    <a:pt x="42933" y="86255"/>
                  </a:lnTo>
                  <a:lnTo>
                    <a:pt x="59853" y="83295"/>
                  </a:lnTo>
                  <a:lnTo>
                    <a:pt x="81374" y="71310"/>
                  </a:lnTo>
                  <a:lnTo>
                    <a:pt x="95577" y="55191"/>
                  </a:lnTo>
                  <a:lnTo>
                    <a:pt x="108273" y="32959"/>
                  </a:lnTo>
                  <a:lnTo>
                    <a:pt x="112508" y="17900"/>
                  </a:lnTo>
                  <a:lnTo>
                    <a:pt x="112665" y="42145"/>
                  </a:lnTo>
                  <a:lnTo>
                    <a:pt x="122157" y="63968"/>
                  </a:lnTo>
                  <a:lnTo>
                    <a:pt x="137537" y="84545"/>
                  </a:lnTo>
                  <a:lnTo>
                    <a:pt x="146217" y="91796"/>
                  </a:lnTo>
                  <a:lnTo>
                    <a:pt x="154375" y="95018"/>
                  </a:lnTo>
                  <a:lnTo>
                    <a:pt x="164615" y="96450"/>
                  </a:lnTo>
                  <a:lnTo>
                    <a:pt x="175780" y="91795"/>
                  </a:lnTo>
                  <a:lnTo>
                    <a:pt x="199118" y="72637"/>
                  </a:lnTo>
                  <a:lnTo>
                    <a:pt x="219837" y="44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3" name="SMARTInkShape-1268"/>
            <p:cNvSpPr/>
            <p:nvPr/>
          </p:nvSpPr>
          <p:spPr>
            <a:xfrm>
              <a:off x="6538603" y="2216649"/>
              <a:ext cx="167593" cy="166040"/>
            </a:xfrm>
            <a:custGeom>
              <a:avLst/>
              <a:gdLst/>
              <a:ahLst/>
              <a:cxnLst/>
              <a:rect l="0" t="0" r="0" b="0"/>
              <a:pathLst>
                <a:path w="167593" h="166040">
                  <a:moveTo>
                    <a:pt x="140803" y="24703"/>
                  </a:moveTo>
                  <a:lnTo>
                    <a:pt x="140803" y="17014"/>
                  </a:lnTo>
                  <a:lnTo>
                    <a:pt x="125553" y="8889"/>
                  </a:lnTo>
                  <a:lnTo>
                    <a:pt x="103212" y="1607"/>
                  </a:lnTo>
                  <a:lnTo>
                    <a:pt x="77740" y="0"/>
                  </a:lnTo>
                  <a:lnTo>
                    <a:pt x="60190" y="3140"/>
                  </a:lnTo>
                  <a:lnTo>
                    <a:pt x="33574" y="19967"/>
                  </a:lnTo>
                  <a:lnTo>
                    <a:pt x="16317" y="34324"/>
                  </a:lnTo>
                  <a:lnTo>
                    <a:pt x="4920" y="54342"/>
                  </a:lnTo>
                  <a:lnTo>
                    <a:pt x="0" y="79125"/>
                  </a:lnTo>
                  <a:lnTo>
                    <a:pt x="3283" y="105320"/>
                  </a:lnTo>
                  <a:lnTo>
                    <a:pt x="10539" y="122452"/>
                  </a:lnTo>
                  <a:lnTo>
                    <a:pt x="28454" y="138553"/>
                  </a:lnTo>
                  <a:lnTo>
                    <a:pt x="66319" y="159786"/>
                  </a:lnTo>
                  <a:lnTo>
                    <a:pt x="97611" y="166039"/>
                  </a:lnTo>
                  <a:lnTo>
                    <a:pt x="167592" y="149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4" name="SMARTInkShape-1269"/>
            <p:cNvSpPr/>
            <p:nvPr/>
          </p:nvSpPr>
          <p:spPr>
            <a:xfrm>
              <a:off x="6349044" y="2009180"/>
              <a:ext cx="35684" cy="388818"/>
            </a:xfrm>
            <a:custGeom>
              <a:avLst/>
              <a:gdLst/>
              <a:ahLst/>
              <a:cxnLst/>
              <a:rect l="0" t="0" r="0" b="0"/>
              <a:pathLst>
                <a:path w="35684" h="388818">
                  <a:moveTo>
                    <a:pt x="35683" y="0"/>
                  </a:moveTo>
                  <a:lnTo>
                    <a:pt x="35683" y="34338"/>
                  </a:lnTo>
                  <a:lnTo>
                    <a:pt x="35683" y="76320"/>
                  </a:lnTo>
                  <a:lnTo>
                    <a:pt x="33037" y="106680"/>
                  </a:lnTo>
                  <a:lnTo>
                    <a:pt x="28614" y="149018"/>
                  </a:lnTo>
                  <a:lnTo>
                    <a:pt x="24659" y="184051"/>
                  </a:lnTo>
                  <a:lnTo>
                    <a:pt x="17202" y="218575"/>
                  </a:lnTo>
                  <a:lnTo>
                    <a:pt x="11355" y="254932"/>
                  </a:lnTo>
                  <a:lnTo>
                    <a:pt x="4639" y="298624"/>
                  </a:lnTo>
                  <a:lnTo>
                    <a:pt x="888" y="338343"/>
                  </a:lnTo>
                  <a:lnTo>
                    <a:pt x="86" y="379106"/>
                  </a:lnTo>
                  <a:lnTo>
                    <a:pt x="0" y="388817"/>
                  </a:lnTo>
                  <a:lnTo>
                    <a:pt x="1972" y="388196"/>
                  </a:lnTo>
                  <a:lnTo>
                    <a:pt x="17823" y="375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5" name="SMARTInkShape-1270"/>
            <p:cNvSpPr/>
            <p:nvPr/>
          </p:nvSpPr>
          <p:spPr>
            <a:xfrm>
              <a:off x="7199829" y="2242228"/>
              <a:ext cx="131438" cy="356312"/>
            </a:xfrm>
            <a:custGeom>
              <a:avLst/>
              <a:gdLst/>
              <a:ahLst/>
              <a:cxnLst/>
              <a:rect l="0" t="0" r="0" b="0"/>
              <a:pathLst>
                <a:path w="131438" h="356312">
                  <a:moveTo>
                    <a:pt x="113585" y="34842"/>
                  </a:moveTo>
                  <a:lnTo>
                    <a:pt x="113585" y="30102"/>
                  </a:lnTo>
                  <a:lnTo>
                    <a:pt x="110939" y="25129"/>
                  </a:lnTo>
                  <a:lnTo>
                    <a:pt x="97361" y="5782"/>
                  </a:lnTo>
                  <a:lnTo>
                    <a:pt x="87853" y="2083"/>
                  </a:lnTo>
                  <a:lnTo>
                    <a:pt x="71344" y="0"/>
                  </a:lnTo>
                  <a:lnTo>
                    <a:pt x="44405" y="4124"/>
                  </a:lnTo>
                  <a:lnTo>
                    <a:pt x="27938" y="14244"/>
                  </a:lnTo>
                  <a:lnTo>
                    <a:pt x="14996" y="28664"/>
                  </a:lnTo>
                  <a:lnTo>
                    <a:pt x="5937" y="44995"/>
                  </a:lnTo>
                  <a:lnTo>
                    <a:pt x="0" y="70923"/>
                  </a:lnTo>
                  <a:lnTo>
                    <a:pt x="1255" y="83290"/>
                  </a:lnTo>
                  <a:lnTo>
                    <a:pt x="2980" y="87977"/>
                  </a:lnTo>
                  <a:lnTo>
                    <a:pt x="6114" y="91101"/>
                  </a:lnTo>
                  <a:lnTo>
                    <a:pt x="41834" y="102939"/>
                  </a:lnTo>
                  <a:lnTo>
                    <a:pt x="51269" y="104795"/>
                  </a:lnTo>
                  <a:lnTo>
                    <a:pt x="61415" y="102974"/>
                  </a:lnTo>
                  <a:lnTo>
                    <a:pt x="84097" y="93721"/>
                  </a:lnTo>
                  <a:lnTo>
                    <a:pt x="101761" y="80510"/>
                  </a:lnTo>
                  <a:lnTo>
                    <a:pt x="108330" y="72337"/>
                  </a:lnTo>
                  <a:lnTo>
                    <a:pt x="114673" y="62158"/>
                  </a:lnTo>
                  <a:lnTo>
                    <a:pt x="119030" y="55912"/>
                  </a:lnTo>
                  <a:lnTo>
                    <a:pt x="122378" y="44304"/>
                  </a:lnTo>
                  <a:lnTo>
                    <a:pt x="127215" y="43930"/>
                  </a:lnTo>
                  <a:lnTo>
                    <a:pt x="127632" y="45861"/>
                  </a:lnTo>
                  <a:lnTo>
                    <a:pt x="123385" y="68644"/>
                  </a:lnTo>
                  <a:lnTo>
                    <a:pt x="127831" y="110017"/>
                  </a:lnTo>
                  <a:lnTo>
                    <a:pt x="126504" y="143031"/>
                  </a:lnTo>
                  <a:lnTo>
                    <a:pt x="130469" y="177921"/>
                  </a:lnTo>
                  <a:lnTo>
                    <a:pt x="131155" y="218788"/>
                  </a:lnTo>
                  <a:lnTo>
                    <a:pt x="131359" y="259119"/>
                  </a:lnTo>
                  <a:lnTo>
                    <a:pt x="131434" y="300909"/>
                  </a:lnTo>
                  <a:lnTo>
                    <a:pt x="131437" y="307470"/>
                  </a:lnTo>
                  <a:lnTo>
                    <a:pt x="126149" y="320052"/>
                  </a:lnTo>
                  <a:lnTo>
                    <a:pt x="117185" y="331266"/>
                  </a:lnTo>
                  <a:lnTo>
                    <a:pt x="89463" y="349804"/>
                  </a:lnTo>
                  <a:lnTo>
                    <a:pt x="83613" y="350981"/>
                  </a:lnTo>
                  <a:lnTo>
                    <a:pt x="40359" y="347679"/>
                  </a:lnTo>
                  <a:lnTo>
                    <a:pt x="34629" y="347440"/>
                  </a:lnTo>
                  <a:lnTo>
                    <a:pt x="34159" y="346428"/>
                  </a:lnTo>
                  <a:lnTo>
                    <a:pt x="33636" y="342658"/>
                  </a:lnTo>
                  <a:lnTo>
                    <a:pt x="34489" y="343240"/>
                  </a:lnTo>
                  <a:lnTo>
                    <a:pt x="42148" y="356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6" name="SMARTInkShape-1271"/>
            <p:cNvSpPr/>
            <p:nvPr/>
          </p:nvSpPr>
          <p:spPr>
            <a:xfrm>
              <a:off x="5893595" y="2116336"/>
              <a:ext cx="169237" cy="236867"/>
            </a:xfrm>
            <a:custGeom>
              <a:avLst/>
              <a:gdLst/>
              <a:ahLst/>
              <a:cxnLst/>
              <a:rect l="0" t="0" r="0" b="0"/>
              <a:pathLst>
                <a:path w="169237" h="236867">
                  <a:moveTo>
                    <a:pt x="0" y="0"/>
                  </a:moveTo>
                  <a:lnTo>
                    <a:pt x="22359" y="992"/>
                  </a:lnTo>
                  <a:lnTo>
                    <a:pt x="33418" y="4741"/>
                  </a:lnTo>
                  <a:lnTo>
                    <a:pt x="73259" y="33420"/>
                  </a:lnTo>
                  <a:lnTo>
                    <a:pt x="116475" y="69370"/>
                  </a:lnTo>
                  <a:lnTo>
                    <a:pt x="144910" y="85056"/>
                  </a:lnTo>
                  <a:lnTo>
                    <a:pt x="153039" y="87412"/>
                  </a:lnTo>
                  <a:lnTo>
                    <a:pt x="155604" y="89032"/>
                  </a:lnTo>
                  <a:lnTo>
                    <a:pt x="157314" y="91105"/>
                  </a:lnTo>
                  <a:lnTo>
                    <a:pt x="158453" y="93479"/>
                  </a:lnTo>
                  <a:lnTo>
                    <a:pt x="160204" y="95061"/>
                  </a:lnTo>
                  <a:lnTo>
                    <a:pt x="169236" y="98103"/>
                  </a:lnTo>
                  <a:lnTo>
                    <a:pt x="133087" y="137442"/>
                  </a:lnTo>
                  <a:lnTo>
                    <a:pt x="104651" y="176540"/>
                  </a:lnTo>
                  <a:lnTo>
                    <a:pt x="83030" y="220632"/>
                  </a:lnTo>
                  <a:lnTo>
                    <a:pt x="82142" y="224479"/>
                  </a:lnTo>
                  <a:lnTo>
                    <a:pt x="80558" y="227043"/>
                  </a:lnTo>
                  <a:lnTo>
                    <a:pt x="78509" y="228753"/>
                  </a:lnTo>
                  <a:lnTo>
                    <a:pt x="76151" y="229892"/>
                  </a:lnTo>
                  <a:lnTo>
                    <a:pt x="75572" y="231644"/>
                  </a:lnTo>
                  <a:lnTo>
                    <a:pt x="76178" y="233804"/>
                  </a:lnTo>
                  <a:lnTo>
                    <a:pt x="77574" y="236237"/>
                  </a:lnTo>
                  <a:lnTo>
                    <a:pt x="78504" y="236866"/>
                  </a:lnTo>
                  <a:lnTo>
                    <a:pt x="80366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7" name="SMARTInkShape-1272"/>
            <p:cNvSpPr/>
            <p:nvPr/>
          </p:nvSpPr>
          <p:spPr>
            <a:xfrm>
              <a:off x="7019149" y="2066947"/>
              <a:ext cx="168882" cy="370620"/>
            </a:xfrm>
            <a:custGeom>
              <a:avLst/>
              <a:gdLst/>
              <a:ahLst/>
              <a:cxnLst/>
              <a:rect l="0" t="0" r="0" b="0"/>
              <a:pathLst>
                <a:path w="168882" h="370620">
                  <a:moveTo>
                    <a:pt x="160320" y="4741"/>
                  </a:moveTo>
                  <a:lnTo>
                    <a:pt x="165061" y="0"/>
                  </a:lnTo>
                  <a:lnTo>
                    <a:pt x="166457" y="588"/>
                  </a:lnTo>
                  <a:lnTo>
                    <a:pt x="168008" y="6533"/>
                  </a:lnTo>
                  <a:lnTo>
                    <a:pt x="168881" y="16296"/>
                  </a:lnTo>
                  <a:lnTo>
                    <a:pt x="164400" y="34953"/>
                  </a:lnTo>
                  <a:lnTo>
                    <a:pt x="139738" y="76046"/>
                  </a:lnTo>
                  <a:lnTo>
                    <a:pt x="115857" y="114614"/>
                  </a:lnTo>
                  <a:lnTo>
                    <a:pt x="92153" y="155318"/>
                  </a:lnTo>
                  <a:lnTo>
                    <a:pt x="72882" y="192022"/>
                  </a:lnTo>
                  <a:lnTo>
                    <a:pt x="56103" y="227935"/>
                  </a:lnTo>
                  <a:lnTo>
                    <a:pt x="33695" y="267884"/>
                  </a:lnTo>
                  <a:lnTo>
                    <a:pt x="20691" y="305391"/>
                  </a:lnTo>
                  <a:lnTo>
                    <a:pt x="11214" y="336612"/>
                  </a:lnTo>
                  <a:lnTo>
                    <a:pt x="8723" y="351669"/>
                  </a:lnTo>
                  <a:lnTo>
                    <a:pt x="0" y="370051"/>
                  </a:lnTo>
                  <a:lnTo>
                    <a:pt x="2415" y="370499"/>
                  </a:lnTo>
                  <a:lnTo>
                    <a:pt x="4449" y="370619"/>
                  </a:lnTo>
                  <a:lnTo>
                    <a:pt x="5804" y="369706"/>
                  </a:lnTo>
                  <a:lnTo>
                    <a:pt x="6708" y="368106"/>
                  </a:lnTo>
                  <a:lnTo>
                    <a:pt x="7310" y="366047"/>
                  </a:lnTo>
                  <a:lnTo>
                    <a:pt x="26374" y="344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8" name="SMARTInkShape-1273"/>
            <p:cNvSpPr/>
            <p:nvPr/>
          </p:nvSpPr>
          <p:spPr>
            <a:xfrm>
              <a:off x="5670352" y="2205633"/>
              <a:ext cx="339329" cy="8931"/>
            </a:xfrm>
            <a:custGeom>
              <a:avLst/>
              <a:gdLst/>
              <a:ahLst/>
              <a:cxnLst/>
              <a:rect l="0" t="0" r="0" b="0"/>
              <a:pathLst>
                <a:path w="339329" h="8931">
                  <a:moveTo>
                    <a:pt x="0" y="8930"/>
                  </a:moveTo>
                  <a:lnTo>
                    <a:pt x="14258" y="2793"/>
                  </a:lnTo>
                  <a:lnTo>
                    <a:pt x="56202" y="368"/>
                  </a:lnTo>
                  <a:lnTo>
                    <a:pt x="92169" y="109"/>
                  </a:lnTo>
                  <a:lnTo>
                    <a:pt x="132702" y="32"/>
                  </a:lnTo>
                  <a:lnTo>
                    <a:pt x="171390" y="10"/>
                  </a:lnTo>
                  <a:lnTo>
                    <a:pt x="207744" y="994"/>
                  </a:lnTo>
                  <a:lnTo>
                    <a:pt x="240698" y="6137"/>
                  </a:lnTo>
                  <a:lnTo>
                    <a:pt x="278465" y="8102"/>
                  </a:lnTo>
                  <a:lnTo>
                    <a:pt x="322552" y="8857"/>
                  </a:lnTo>
                  <a:lnTo>
                    <a:pt x="339327" y="8930"/>
                  </a:lnTo>
                  <a:lnTo>
                    <a:pt x="339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9" name="SMARTInkShape-1274"/>
            <p:cNvSpPr/>
            <p:nvPr/>
          </p:nvSpPr>
          <p:spPr>
            <a:xfrm>
              <a:off x="6215614" y="2044898"/>
              <a:ext cx="258410" cy="204971"/>
            </a:xfrm>
            <a:custGeom>
              <a:avLst/>
              <a:gdLst/>
              <a:ahLst/>
              <a:cxnLst/>
              <a:rect l="0" t="0" r="0" b="0"/>
              <a:pathLst>
                <a:path w="258410" h="204971">
                  <a:moveTo>
                    <a:pt x="53027" y="0"/>
                  </a:moveTo>
                  <a:lnTo>
                    <a:pt x="52034" y="17216"/>
                  </a:lnTo>
                  <a:lnTo>
                    <a:pt x="43933" y="58091"/>
                  </a:lnTo>
                  <a:lnTo>
                    <a:pt x="31901" y="97060"/>
                  </a:lnTo>
                  <a:lnTo>
                    <a:pt x="12100" y="140738"/>
                  </a:lnTo>
                  <a:lnTo>
                    <a:pt x="3638" y="156353"/>
                  </a:lnTo>
                  <a:lnTo>
                    <a:pt x="0" y="180014"/>
                  </a:lnTo>
                  <a:lnTo>
                    <a:pt x="4985" y="189478"/>
                  </a:lnTo>
                  <a:lnTo>
                    <a:pt x="9093" y="194780"/>
                  </a:lnTo>
                  <a:lnTo>
                    <a:pt x="24240" y="200671"/>
                  </a:lnTo>
                  <a:lnTo>
                    <a:pt x="57726" y="203987"/>
                  </a:lnTo>
                  <a:lnTo>
                    <a:pt x="99067" y="204970"/>
                  </a:lnTo>
                  <a:lnTo>
                    <a:pt x="137446" y="202615"/>
                  </a:lnTo>
                  <a:lnTo>
                    <a:pt x="172959" y="195633"/>
                  </a:lnTo>
                  <a:lnTo>
                    <a:pt x="258409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5" name="SMARTInkShape-Group182"/>
          <p:cNvGrpSpPr/>
          <p:nvPr/>
        </p:nvGrpSpPr>
        <p:grpSpPr>
          <a:xfrm>
            <a:off x="3482578" y="2035969"/>
            <a:ext cx="330395" cy="302879"/>
            <a:chOff x="3482578" y="2035969"/>
            <a:chExt cx="330395" cy="302879"/>
          </a:xfrm>
        </p:grpSpPr>
        <p:sp>
          <p:nvSpPr>
            <p:cNvPr id="2961" name="SMARTInkShape-1275"/>
            <p:cNvSpPr/>
            <p:nvPr/>
          </p:nvSpPr>
          <p:spPr>
            <a:xfrm>
              <a:off x="3482578" y="2180085"/>
              <a:ext cx="330395" cy="16619"/>
            </a:xfrm>
            <a:custGeom>
              <a:avLst/>
              <a:gdLst/>
              <a:ahLst/>
              <a:cxnLst/>
              <a:rect l="0" t="0" r="0" b="0"/>
              <a:pathLst>
                <a:path w="330395" h="16619">
                  <a:moveTo>
                    <a:pt x="0" y="16618"/>
                  </a:moveTo>
                  <a:lnTo>
                    <a:pt x="23372" y="10481"/>
                  </a:lnTo>
                  <a:lnTo>
                    <a:pt x="58960" y="8516"/>
                  </a:lnTo>
                  <a:lnTo>
                    <a:pt x="95081" y="7934"/>
                  </a:lnTo>
                  <a:lnTo>
                    <a:pt x="133895" y="7761"/>
                  </a:lnTo>
                  <a:lnTo>
                    <a:pt x="168981" y="7721"/>
                  </a:lnTo>
                  <a:lnTo>
                    <a:pt x="202433" y="7703"/>
                  </a:lnTo>
                  <a:lnTo>
                    <a:pt x="246511" y="7693"/>
                  </a:lnTo>
                  <a:lnTo>
                    <a:pt x="282061" y="7690"/>
                  </a:lnTo>
                  <a:lnTo>
                    <a:pt x="325589" y="7688"/>
                  </a:lnTo>
                  <a:lnTo>
                    <a:pt x="330343" y="7688"/>
                  </a:lnTo>
                  <a:lnTo>
                    <a:pt x="330394" y="0"/>
                  </a:lnTo>
                  <a:lnTo>
                    <a:pt x="321469" y="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2" name="SMARTInkShape-1276"/>
            <p:cNvSpPr/>
            <p:nvPr/>
          </p:nvSpPr>
          <p:spPr>
            <a:xfrm>
              <a:off x="3562945" y="2053828"/>
              <a:ext cx="169665" cy="285020"/>
            </a:xfrm>
            <a:custGeom>
              <a:avLst/>
              <a:gdLst/>
              <a:ahLst/>
              <a:cxnLst/>
              <a:rect l="0" t="0" r="0" b="0"/>
              <a:pathLst>
                <a:path w="169665" h="285020">
                  <a:moveTo>
                    <a:pt x="0" y="0"/>
                  </a:moveTo>
                  <a:lnTo>
                    <a:pt x="4741" y="0"/>
                  </a:lnTo>
                  <a:lnTo>
                    <a:pt x="9714" y="2646"/>
                  </a:lnTo>
                  <a:lnTo>
                    <a:pt x="36190" y="28497"/>
                  </a:lnTo>
                  <a:lnTo>
                    <a:pt x="65187" y="71510"/>
                  </a:lnTo>
                  <a:lnTo>
                    <a:pt x="82367" y="105591"/>
                  </a:lnTo>
                  <a:lnTo>
                    <a:pt x="98819" y="142411"/>
                  </a:lnTo>
                  <a:lnTo>
                    <a:pt x="117416" y="180928"/>
                  </a:lnTo>
                  <a:lnTo>
                    <a:pt x="136781" y="220910"/>
                  </a:lnTo>
                  <a:lnTo>
                    <a:pt x="154371" y="262843"/>
                  </a:lnTo>
                  <a:lnTo>
                    <a:pt x="169131" y="285019"/>
                  </a:lnTo>
                  <a:lnTo>
                    <a:pt x="169664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3" name="SMARTInkShape-1277"/>
            <p:cNvSpPr/>
            <p:nvPr/>
          </p:nvSpPr>
          <p:spPr>
            <a:xfrm>
              <a:off x="3580805" y="2062758"/>
              <a:ext cx="196454" cy="274919"/>
            </a:xfrm>
            <a:custGeom>
              <a:avLst/>
              <a:gdLst/>
              <a:ahLst/>
              <a:cxnLst/>
              <a:rect l="0" t="0" r="0" b="0"/>
              <a:pathLst>
                <a:path w="196454" h="274919">
                  <a:moveTo>
                    <a:pt x="196453" y="0"/>
                  </a:moveTo>
                  <a:lnTo>
                    <a:pt x="182195" y="19403"/>
                  </a:lnTo>
                  <a:lnTo>
                    <a:pt x="142737" y="61171"/>
                  </a:lnTo>
                  <a:lnTo>
                    <a:pt x="130266" y="77325"/>
                  </a:lnTo>
                  <a:lnTo>
                    <a:pt x="124373" y="86953"/>
                  </a:lnTo>
                  <a:lnTo>
                    <a:pt x="92792" y="127394"/>
                  </a:lnTo>
                  <a:lnTo>
                    <a:pt x="64460" y="165643"/>
                  </a:lnTo>
                  <a:lnTo>
                    <a:pt x="36986" y="204294"/>
                  </a:lnTo>
                  <a:lnTo>
                    <a:pt x="23527" y="226557"/>
                  </a:lnTo>
                  <a:lnTo>
                    <a:pt x="11477" y="252452"/>
                  </a:lnTo>
                  <a:lnTo>
                    <a:pt x="3841" y="263867"/>
                  </a:lnTo>
                  <a:lnTo>
                    <a:pt x="505" y="274918"/>
                  </a:lnTo>
                  <a:lnTo>
                    <a:pt x="0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4" name="SMARTInkShape-1278"/>
            <p:cNvSpPr/>
            <p:nvPr/>
          </p:nvSpPr>
          <p:spPr>
            <a:xfrm>
              <a:off x="3679031" y="2035969"/>
              <a:ext cx="26678" cy="301585"/>
            </a:xfrm>
            <a:custGeom>
              <a:avLst/>
              <a:gdLst/>
              <a:ahLst/>
              <a:cxnLst/>
              <a:rect l="0" t="0" r="0" b="0"/>
              <a:pathLst>
                <a:path w="26678" h="301585">
                  <a:moveTo>
                    <a:pt x="0" y="0"/>
                  </a:moveTo>
                  <a:lnTo>
                    <a:pt x="4741" y="42900"/>
                  </a:lnTo>
                  <a:lnTo>
                    <a:pt x="7689" y="80400"/>
                  </a:lnTo>
                  <a:lnTo>
                    <a:pt x="8562" y="113450"/>
                  </a:lnTo>
                  <a:lnTo>
                    <a:pt x="13561" y="156315"/>
                  </a:lnTo>
                  <a:lnTo>
                    <a:pt x="15949" y="186882"/>
                  </a:lnTo>
                  <a:lnTo>
                    <a:pt x="17293" y="229336"/>
                  </a:lnTo>
                  <a:lnTo>
                    <a:pt x="20338" y="261759"/>
                  </a:lnTo>
                  <a:lnTo>
                    <a:pt x="26677" y="301584"/>
                  </a:lnTo>
                  <a:lnTo>
                    <a:pt x="8930" y="29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4" name="SMARTInkShape-Group183"/>
          <p:cNvGrpSpPr/>
          <p:nvPr/>
        </p:nvGrpSpPr>
        <p:grpSpPr>
          <a:xfrm>
            <a:off x="5777508" y="2589609"/>
            <a:ext cx="1766848" cy="571501"/>
            <a:chOff x="5777508" y="2589609"/>
            <a:chExt cx="1766848" cy="571501"/>
          </a:xfrm>
        </p:grpSpPr>
        <p:sp>
          <p:nvSpPr>
            <p:cNvPr id="2966" name="SMARTInkShape-1279"/>
            <p:cNvSpPr/>
            <p:nvPr/>
          </p:nvSpPr>
          <p:spPr>
            <a:xfrm>
              <a:off x="7315674" y="2841123"/>
              <a:ext cx="228682" cy="302128"/>
            </a:xfrm>
            <a:custGeom>
              <a:avLst/>
              <a:gdLst/>
              <a:ahLst/>
              <a:cxnLst/>
              <a:rect l="0" t="0" r="0" b="0"/>
              <a:pathLst>
                <a:path w="228682" h="302128">
                  <a:moveTo>
                    <a:pt x="167404" y="78885"/>
                  </a:moveTo>
                  <a:lnTo>
                    <a:pt x="154975" y="58767"/>
                  </a:lnTo>
                  <a:lnTo>
                    <a:pt x="131665" y="29842"/>
                  </a:lnTo>
                  <a:lnTo>
                    <a:pt x="88140" y="6023"/>
                  </a:lnTo>
                  <a:lnTo>
                    <a:pt x="84795" y="3521"/>
                  </a:lnTo>
                  <a:lnTo>
                    <a:pt x="65868" y="0"/>
                  </a:lnTo>
                  <a:lnTo>
                    <a:pt x="55139" y="1822"/>
                  </a:lnTo>
                  <a:lnTo>
                    <a:pt x="46070" y="4947"/>
                  </a:lnTo>
                  <a:lnTo>
                    <a:pt x="35426" y="6336"/>
                  </a:lnTo>
                  <a:lnTo>
                    <a:pt x="24080" y="12245"/>
                  </a:lnTo>
                  <a:lnTo>
                    <a:pt x="5369" y="27467"/>
                  </a:lnTo>
                  <a:lnTo>
                    <a:pt x="1131" y="36519"/>
                  </a:lnTo>
                  <a:lnTo>
                    <a:pt x="0" y="41712"/>
                  </a:lnTo>
                  <a:lnTo>
                    <a:pt x="1231" y="47157"/>
                  </a:lnTo>
                  <a:lnTo>
                    <a:pt x="7891" y="58500"/>
                  </a:lnTo>
                  <a:lnTo>
                    <a:pt x="22796" y="71302"/>
                  </a:lnTo>
                  <a:lnTo>
                    <a:pt x="62121" y="90648"/>
                  </a:lnTo>
                  <a:lnTo>
                    <a:pt x="82852" y="94938"/>
                  </a:lnTo>
                  <a:lnTo>
                    <a:pt x="95429" y="93296"/>
                  </a:lnTo>
                  <a:lnTo>
                    <a:pt x="128993" y="85650"/>
                  </a:lnTo>
                  <a:lnTo>
                    <a:pt x="132867" y="83395"/>
                  </a:lnTo>
                  <a:lnTo>
                    <a:pt x="163404" y="46363"/>
                  </a:lnTo>
                  <a:lnTo>
                    <a:pt x="166219" y="37278"/>
                  </a:lnTo>
                  <a:lnTo>
                    <a:pt x="167391" y="25462"/>
                  </a:lnTo>
                  <a:lnTo>
                    <a:pt x="168396" y="47676"/>
                  </a:lnTo>
                  <a:lnTo>
                    <a:pt x="177490" y="89125"/>
                  </a:lnTo>
                  <a:lnTo>
                    <a:pt x="191601" y="127895"/>
                  </a:lnTo>
                  <a:lnTo>
                    <a:pt x="206947" y="167243"/>
                  </a:lnTo>
                  <a:lnTo>
                    <a:pt x="220562" y="210587"/>
                  </a:lnTo>
                  <a:lnTo>
                    <a:pt x="228681" y="243917"/>
                  </a:lnTo>
                  <a:lnTo>
                    <a:pt x="228555" y="260847"/>
                  </a:lnTo>
                  <a:lnTo>
                    <a:pt x="225009" y="272535"/>
                  </a:lnTo>
                  <a:lnTo>
                    <a:pt x="214835" y="281699"/>
                  </a:lnTo>
                  <a:lnTo>
                    <a:pt x="199398" y="288087"/>
                  </a:lnTo>
                  <a:lnTo>
                    <a:pt x="169387" y="290691"/>
                  </a:lnTo>
                  <a:lnTo>
                    <a:pt x="132078" y="283185"/>
                  </a:lnTo>
                  <a:lnTo>
                    <a:pt x="87448" y="275365"/>
                  </a:lnTo>
                  <a:lnTo>
                    <a:pt x="87220" y="275350"/>
                  </a:lnTo>
                  <a:lnTo>
                    <a:pt x="104896" y="30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7" name="SMARTInkShape-1280"/>
            <p:cNvSpPr/>
            <p:nvPr/>
          </p:nvSpPr>
          <p:spPr>
            <a:xfrm>
              <a:off x="6420482" y="2589609"/>
              <a:ext cx="53542" cy="455415"/>
            </a:xfrm>
            <a:custGeom>
              <a:avLst/>
              <a:gdLst/>
              <a:ahLst/>
              <a:cxnLst/>
              <a:rect l="0" t="0" r="0" b="0"/>
              <a:pathLst>
                <a:path w="53542" h="455415">
                  <a:moveTo>
                    <a:pt x="53541" y="0"/>
                  </a:moveTo>
                  <a:lnTo>
                    <a:pt x="53541" y="40165"/>
                  </a:lnTo>
                  <a:lnTo>
                    <a:pt x="50896" y="75401"/>
                  </a:lnTo>
                  <a:lnTo>
                    <a:pt x="46473" y="114615"/>
                  </a:lnTo>
                  <a:lnTo>
                    <a:pt x="42518" y="154015"/>
                  </a:lnTo>
                  <a:lnTo>
                    <a:pt x="37707" y="191817"/>
                  </a:lnTo>
                  <a:lnTo>
                    <a:pt x="30990" y="227160"/>
                  </a:lnTo>
                  <a:lnTo>
                    <a:pt x="19078" y="266406"/>
                  </a:lnTo>
                  <a:lnTo>
                    <a:pt x="10905" y="310482"/>
                  </a:lnTo>
                  <a:lnTo>
                    <a:pt x="3153" y="353989"/>
                  </a:lnTo>
                  <a:lnTo>
                    <a:pt x="594" y="392275"/>
                  </a:lnTo>
                  <a:lnTo>
                    <a:pt x="18" y="434070"/>
                  </a:lnTo>
                  <a:lnTo>
                    <a:pt x="0" y="438208"/>
                  </a:lnTo>
                  <a:lnTo>
                    <a:pt x="2625" y="445452"/>
                  </a:lnTo>
                  <a:lnTo>
                    <a:pt x="7655" y="453447"/>
                  </a:lnTo>
                  <a:lnTo>
                    <a:pt x="26752" y="455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8" name="SMARTInkShape-1281"/>
            <p:cNvSpPr/>
            <p:nvPr/>
          </p:nvSpPr>
          <p:spPr>
            <a:xfrm>
              <a:off x="6313441" y="2652117"/>
              <a:ext cx="249880" cy="186347"/>
            </a:xfrm>
            <a:custGeom>
              <a:avLst/>
              <a:gdLst/>
              <a:ahLst/>
              <a:cxnLst/>
              <a:rect l="0" t="0" r="0" b="0"/>
              <a:pathLst>
                <a:path w="249880" h="186347">
                  <a:moveTo>
                    <a:pt x="44497" y="0"/>
                  </a:moveTo>
                  <a:lnTo>
                    <a:pt x="39756" y="4741"/>
                  </a:lnTo>
                  <a:lnTo>
                    <a:pt x="32068" y="21910"/>
                  </a:lnTo>
                  <a:lnTo>
                    <a:pt x="19826" y="66365"/>
                  </a:lnTo>
                  <a:lnTo>
                    <a:pt x="8608" y="93697"/>
                  </a:lnTo>
                  <a:lnTo>
                    <a:pt x="5688" y="98183"/>
                  </a:lnTo>
                  <a:lnTo>
                    <a:pt x="1001" y="124787"/>
                  </a:lnTo>
                  <a:lnTo>
                    <a:pt x="0" y="145037"/>
                  </a:lnTo>
                  <a:lnTo>
                    <a:pt x="2926" y="148286"/>
                  </a:lnTo>
                  <a:lnTo>
                    <a:pt x="37148" y="163640"/>
                  </a:lnTo>
                  <a:lnTo>
                    <a:pt x="78727" y="175603"/>
                  </a:lnTo>
                  <a:lnTo>
                    <a:pt x="114391" y="183551"/>
                  </a:lnTo>
                  <a:lnTo>
                    <a:pt x="153951" y="186346"/>
                  </a:lnTo>
                  <a:lnTo>
                    <a:pt x="194991" y="184645"/>
                  </a:lnTo>
                  <a:lnTo>
                    <a:pt x="217410" y="177741"/>
                  </a:lnTo>
                  <a:lnTo>
                    <a:pt x="226519" y="171270"/>
                  </a:lnTo>
                  <a:lnTo>
                    <a:pt x="249879" y="13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9" name="SMARTInkShape-1282"/>
            <p:cNvSpPr/>
            <p:nvPr/>
          </p:nvSpPr>
          <p:spPr>
            <a:xfrm>
              <a:off x="6027539" y="2705695"/>
              <a:ext cx="133778" cy="272638"/>
            </a:xfrm>
            <a:custGeom>
              <a:avLst/>
              <a:gdLst/>
              <a:ahLst/>
              <a:cxnLst/>
              <a:rect l="0" t="0" r="0" b="0"/>
              <a:pathLst>
                <a:path w="133778" h="272638">
                  <a:moveTo>
                    <a:pt x="0" y="0"/>
                  </a:moveTo>
                  <a:lnTo>
                    <a:pt x="0" y="8898"/>
                  </a:lnTo>
                  <a:lnTo>
                    <a:pt x="38829" y="29666"/>
                  </a:lnTo>
                  <a:lnTo>
                    <a:pt x="73648" y="48812"/>
                  </a:lnTo>
                  <a:lnTo>
                    <a:pt x="92046" y="54151"/>
                  </a:lnTo>
                  <a:lnTo>
                    <a:pt x="127461" y="83076"/>
                  </a:lnTo>
                  <a:lnTo>
                    <a:pt x="131063" y="89178"/>
                  </a:lnTo>
                  <a:lnTo>
                    <a:pt x="133376" y="101180"/>
                  </a:lnTo>
                  <a:lnTo>
                    <a:pt x="133777" y="110126"/>
                  </a:lnTo>
                  <a:lnTo>
                    <a:pt x="128579" y="118729"/>
                  </a:lnTo>
                  <a:lnTo>
                    <a:pt x="91960" y="162654"/>
                  </a:lnTo>
                  <a:lnTo>
                    <a:pt x="67758" y="193276"/>
                  </a:lnTo>
                  <a:lnTo>
                    <a:pt x="62857" y="201987"/>
                  </a:lnTo>
                  <a:lnTo>
                    <a:pt x="46187" y="226393"/>
                  </a:lnTo>
                  <a:lnTo>
                    <a:pt x="37787" y="250103"/>
                  </a:lnTo>
                  <a:lnTo>
                    <a:pt x="36332" y="261077"/>
                  </a:lnTo>
                  <a:lnTo>
                    <a:pt x="35135" y="263348"/>
                  </a:lnTo>
                  <a:lnTo>
                    <a:pt x="33346" y="264863"/>
                  </a:lnTo>
                  <a:lnTo>
                    <a:pt x="31160" y="265872"/>
                  </a:lnTo>
                  <a:lnTo>
                    <a:pt x="29703" y="267537"/>
                  </a:lnTo>
                  <a:lnTo>
                    <a:pt x="28084" y="272033"/>
                  </a:lnTo>
                  <a:lnTo>
                    <a:pt x="28645" y="272637"/>
                  </a:lnTo>
                  <a:lnTo>
                    <a:pt x="35719" y="267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" name="SMARTInkShape-1283"/>
            <p:cNvSpPr/>
            <p:nvPr/>
          </p:nvSpPr>
          <p:spPr>
            <a:xfrm>
              <a:off x="7099139" y="2705695"/>
              <a:ext cx="223206" cy="455415"/>
            </a:xfrm>
            <a:custGeom>
              <a:avLst/>
              <a:gdLst/>
              <a:ahLst/>
              <a:cxnLst/>
              <a:rect l="0" t="0" r="0" b="0"/>
              <a:pathLst>
                <a:path w="223206" h="455415">
                  <a:moveTo>
                    <a:pt x="223205" y="0"/>
                  </a:moveTo>
                  <a:lnTo>
                    <a:pt x="203087" y="37287"/>
                  </a:lnTo>
                  <a:lnTo>
                    <a:pt x="183475" y="73732"/>
                  </a:lnTo>
                  <a:lnTo>
                    <a:pt x="167336" y="109600"/>
                  </a:lnTo>
                  <a:lnTo>
                    <a:pt x="147199" y="146298"/>
                  </a:lnTo>
                  <a:lnTo>
                    <a:pt x="126270" y="179608"/>
                  </a:lnTo>
                  <a:lnTo>
                    <a:pt x="107502" y="214613"/>
                  </a:lnTo>
                  <a:lnTo>
                    <a:pt x="83382" y="252516"/>
                  </a:lnTo>
                  <a:lnTo>
                    <a:pt x="59509" y="292378"/>
                  </a:lnTo>
                  <a:lnTo>
                    <a:pt x="40976" y="327298"/>
                  </a:lnTo>
                  <a:lnTo>
                    <a:pt x="36050" y="340927"/>
                  </a:lnTo>
                  <a:lnTo>
                    <a:pt x="13546" y="377903"/>
                  </a:lnTo>
                  <a:lnTo>
                    <a:pt x="3164" y="419869"/>
                  </a:lnTo>
                  <a:lnTo>
                    <a:pt x="0" y="453831"/>
                  </a:lnTo>
                  <a:lnTo>
                    <a:pt x="980" y="454359"/>
                  </a:lnTo>
                  <a:lnTo>
                    <a:pt x="8892" y="455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1" name="SMARTInkShape-1284"/>
            <p:cNvSpPr/>
            <p:nvPr/>
          </p:nvSpPr>
          <p:spPr>
            <a:xfrm>
              <a:off x="6611571" y="2814070"/>
              <a:ext cx="201782" cy="167575"/>
            </a:xfrm>
            <a:custGeom>
              <a:avLst/>
              <a:gdLst/>
              <a:ahLst/>
              <a:cxnLst/>
              <a:rect l="0" t="0" r="0" b="0"/>
              <a:pathLst>
                <a:path w="201782" h="167575">
                  <a:moveTo>
                    <a:pt x="166062" y="34500"/>
                  </a:moveTo>
                  <a:lnTo>
                    <a:pt x="166062" y="25019"/>
                  </a:lnTo>
                  <a:lnTo>
                    <a:pt x="163416" y="17719"/>
                  </a:lnTo>
                  <a:lnTo>
                    <a:pt x="161321" y="14383"/>
                  </a:lnTo>
                  <a:lnTo>
                    <a:pt x="144152" y="4948"/>
                  </a:lnTo>
                  <a:lnTo>
                    <a:pt x="117821" y="0"/>
                  </a:lnTo>
                  <a:lnTo>
                    <a:pt x="82339" y="1668"/>
                  </a:lnTo>
                  <a:lnTo>
                    <a:pt x="46888" y="11258"/>
                  </a:lnTo>
                  <a:lnTo>
                    <a:pt x="27012" y="24527"/>
                  </a:lnTo>
                  <a:lnTo>
                    <a:pt x="8556" y="45766"/>
                  </a:lnTo>
                  <a:lnTo>
                    <a:pt x="1801" y="59682"/>
                  </a:lnTo>
                  <a:lnTo>
                    <a:pt x="0" y="66171"/>
                  </a:lnTo>
                  <a:lnTo>
                    <a:pt x="2205" y="89525"/>
                  </a:lnTo>
                  <a:lnTo>
                    <a:pt x="18624" y="115296"/>
                  </a:lnTo>
                  <a:lnTo>
                    <a:pt x="44702" y="142550"/>
                  </a:lnTo>
                  <a:lnTo>
                    <a:pt x="86176" y="161826"/>
                  </a:lnTo>
                  <a:lnTo>
                    <a:pt x="120693" y="167574"/>
                  </a:lnTo>
                  <a:lnTo>
                    <a:pt x="152076" y="167339"/>
                  </a:lnTo>
                  <a:lnTo>
                    <a:pt x="174155" y="161282"/>
                  </a:lnTo>
                  <a:lnTo>
                    <a:pt x="201781" y="150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2" name="SMARTInkShape-1285"/>
            <p:cNvSpPr/>
            <p:nvPr/>
          </p:nvSpPr>
          <p:spPr>
            <a:xfrm>
              <a:off x="6841700" y="2706631"/>
              <a:ext cx="284192" cy="284815"/>
            </a:xfrm>
            <a:custGeom>
              <a:avLst/>
              <a:gdLst/>
              <a:ahLst/>
              <a:cxnLst/>
              <a:rect l="0" t="0" r="0" b="0"/>
              <a:pathLst>
                <a:path w="284192" h="284815">
                  <a:moveTo>
                    <a:pt x="78808" y="222307"/>
                  </a:moveTo>
                  <a:lnTo>
                    <a:pt x="91237" y="202189"/>
                  </a:lnTo>
                  <a:lnTo>
                    <a:pt x="99799" y="192754"/>
                  </a:lnTo>
                  <a:lnTo>
                    <a:pt x="100739" y="188714"/>
                  </a:lnTo>
                  <a:lnTo>
                    <a:pt x="99138" y="178934"/>
                  </a:lnTo>
                  <a:lnTo>
                    <a:pt x="92660" y="167012"/>
                  </a:lnTo>
                  <a:lnTo>
                    <a:pt x="79715" y="157195"/>
                  </a:lnTo>
                  <a:lnTo>
                    <a:pt x="66312" y="156326"/>
                  </a:lnTo>
                  <a:lnTo>
                    <a:pt x="31889" y="161326"/>
                  </a:lnTo>
                  <a:lnTo>
                    <a:pt x="19590" y="169076"/>
                  </a:lnTo>
                  <a:lnTo>
                    <a:pt x="12801" y="176490"/>
                  </a:lnTo>
                  <a:lnTo>
                    <a:pt x="778" y="202483"/>
                  </a:lnTo>
                  <a:lnTo>
                    <a:pt x="0" y="206114"/>
                  </a:lnTo>
                  <a:lnTo>
                    <a:pt x="1779" y="215441"/>
                  </a:lnTo>
                  <a:lnTo>
                    <a:pt x="3643" y="220706"/>
                  </a:lnTo>
                  <a:lnTo>
                    <a:pt x="11005" y="229202"/>
                  </a:lnTo>
                  <a:lnTo>
                    <a:pt x="31901" y="242741"/>
                  </a:lnTo>
                  <a:lnTo>
                    <a:pt x="53995" y="247213"/>
                  </a:lnTo>
                  <a:lnTo>
                    <a:pt x="74653" y="243797"/>
                  </a:lnTo>
                  <a:lnTo>
                    <a:pt x="88601" y="236501"/>
                  </a:lnTo>
                  <a:lnTo>
                    <a:pt x="99017" y="228056"/>
                  </a:lnTo>
                  <a:lnTo>
                    <a:pt x="102673" y="222216"/>
                  </a:lnTo>
                  <a:lnTo>
                    <a:pt x="105546" y="204968"/>
                  </a:lnTo>
                  <a:lnTo>
                    <a:pt x="100841" y="209342"/>
                  </a:lnTo>
                  <a:lnTo>
                    <a:pt x="98522" y="214229"/>
                  </a:lnTo>
                  <a:lnTo>
                    <a:pt x="97034" y="230192"/>
                  </a:lnTo>
                  <a:lnTo>
                    <a:pt x="102121" y="241025"/>
                  </a:lnTo>
                  <a:lnTo>
                    <a:pt x="110005" y="250469"/>
                  </a:lnTo>
                  <a:lnTo>
                    <a:pt x="116816" y="254667"/>
                  </a:lnTo>
                  <a:lnTo>
                    <a:pt x="135710" y="257030"/>
                  </a:lnTo>
                  <a:lnTo>
                    <a:pt x="167769" y="250700"/>
                  </a:lnTo>
                  <a:lnTo>
                    <a:pt x="205151" y="232268"/>
                  </a:lnTo>
                  <a:lnTo>
                    <a:pt x="240348" y="195375"/>
                  </a:lnTo>
                  <a:lnTo>
                    <a:pt x="257116" y="158604"/>
                  </a:lnTo>
                  <a:lnTo>
                    <a:pt x="271255" y="116977"/>
                  </a:lnTo>
                  <a:lnTo>
                    <a:pt x="274734" y="85858"/>
                  </a:lnTo>
                  <a:lnTo>
                    <a:pt x="270364" y="60830"/>
                  </a:lnTo>
                  <a:lnTo>
                    <a:pt x="253861" y="21554"/>
                  </a:lnTo>
                  <a:lnTo>
                    <a:pt x="246568" y="9721"/>
                  </a:lnTo>
                  <a:lnTo>
                    <a:pt x="242241" y="6169"/>
                  </a:lnTo>
                  <a:lnTo>
                    <a:pt x="232143" y="2222"/>
                  </a:lnTo>
                  <a:lnTo>
                    <a:pt x="210561" y="0"/>
                  </a:lnTo>
                  <a:lnTo>
                    <a:pt x="196565" y="4772"/>
                  </a:lnTo>
                  <a:lnTo>
                    <a:pt x="183730" y="14499"/>
                  </a:lnTo>
                  <a:lnTo>
                    <a:pt x="167333" y="34726"/>
                  </a:lnTo>
                  <a:lnTo>
                    <a:pt x="155509" y="64309"/>
                  </a:lnTo>
                  <a:lnTo>
                    <a:pt x="156546" y="93912"/>
                  </a:lnTo>
                  <a:lnTo>
                    <a:pt x="163136" y="132560"/>
                  </a:lnTo>
                  <a:lnTo>
                    <a:pt x="175245" y="175805"/>
                  </a:lnTo>
                  <a:lnTo>
                    <a:pt x="196655" y="217322"/>
                  </a:lnTo>
                  <a:lnTo>
                    <a:pt x="223311" y="250132"/>
                  </a:lnTo>
                  <a:lnTo>
                    <a:pt x="260648" y="277939"/>
                  </a:lnTo>
                  <a:lnTo>
                    <a:pt x="284191" y="284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3" name="SMARTInkShape-1286"/>
            <p:cNvSpPr/>
            <p:nvPr/>
          </p:nvSpPr>
          <p:spPr>
            <a:xfrm>
              <a:off x="5777508" y="2794992"/>
              <a:ext cx="375014" cy="35720"/>
            </a:xfrm>
            <a:custGeom>
              <a:avLst/>
              <a:gdLst/>
              <a:ahLst/>
              <a:cxnLst/>
              <a:rect l="0" t="0" r="0" b="0"/>
              <a:pathLst>
                <a:path w="375014" h="35720">
                  <a:moveTo>
                    <a:pt x="0" y="0"/>
                  </a:moveTo>
                  <a:lnTo>
                    <a:pt x="4740" y="4741"/>
                  </a:lnTo>
                  <a:lnTo>
                    <a:pt x="12359" y="7068"/>
                  </a:lnTo>
                  <a:lnTo>
                    <a:pt x="52413" y="14822"/>
                  </a:lnTo>
                  <a:lnTo>
                    <a:pt x="89066" y="17260"/>
                  </a:lnTo>
                  <a:lnTo>
                    <a:pt x="129710" y="17741"/>
                  </a:lnTo>
                  <a:lnTo>
                    <a:pt x="173614" y="20490"/>
                  </a:lnTo>
                  <a:lnTo>
                    <a:pt x="218069" y="25545"/>
                  </a:lnTo>
                  <a:lnTo>
                    <a:pt x="252794" y="27536"/>
                  </a:lnTo>
                  <a:lnTo>
                    <a:pt x="293167" y="33809"/>
                  </a:lnTo>
                  <a:lnTo>
                    <a:pt x="332000" y="35467"/>
                  </a:lnTo>
                  <a:lnTo>
                    <a:pt x="375013" y="35719"/>
                  </a:lnTo>
                  <a:lnTo>
                    <a:pt x="370297" y="35719"/>
                  </a:lnTo>
                  <a:lnTo>
                    <a:pt x="357187" y="2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44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2000 calories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8146</TotalTime>
  <Words>78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Austin</vt:lpstr>
      <vt:lpstr>Dietary Guidelines for Americans</vt:lpstr>
      <vt:lpstr>“A”-Aim for Fitness</vt:lpstr>
      <vt:lpstr>PowerPoint Presentation</vt:lpstr>
      <vt:lpstr>“B”-Build a Healthy Base</vt:lpstr>
      <vt:lpstr>“C”-Choose sensibly</vt:lpstr>
      <vt:lpstr>PowerPoint Presentation</vt:lpstr>
      <vt:lpstr>PowerPoint Presentation</vt:lpstr>
      <vt:lpstr>PowerPoint Presentation</vt:lpstr>
      <vt:lpstr>PowerPoint Presentation</vt:lpstr>
      <vt:lpstr>What’s in your food?</vt:lpstr>
      <vt:lpstr>Nutrition Label Game Show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Guidelines for Americans</dc:title>
  <dc:creator>Hare, Dona</dc:creator>
  <cp:lastModifiedBy>Hare, Dona</cp:lastModifiedBy>
  <cp:revision>39</cp:revision>
  <dcterms:created xsi:type="dcterms:W3CDTF">2012-02-10T16:25:33Z</dcterms:created>
  <dcterms:modified xsi:type="dcterms:W3CDTF">2016-04-12T11:34:55Z</dcterms:modified>
</cp:coreProperties>
</file>