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1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4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74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08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83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6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77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0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3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8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8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5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7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EC46F-4727-40D3-8C13-939BB64E979D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0760B6-4CCC-41FE-B0DD-E1B17201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“Fuel </a:t>
            </a:r>
            <a:r>
              <a:rPr lang="en-US" dirty="0" smtClean="0"/>
              <a:t>your </a:t>
            </a:r>
            <a:r>
              <a:rPr lang="en-US" dirty="0"/>
              <a:t>body &amp; feel the results”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75545"/>
              </p:ext>
            </p:extLst>
          </p:nvPr>
        </p:nvGraphicFramePr>
        <p:xfrm>
          <a:off x="863601" y="1168400"/>
          <a:ext cx="8204198" cy="4673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4148"/>
                <a:gridCol w="2735025"/>
                <a:gridCol w="2735025"/>
              </a:tblGrid>
              <a:tr h="752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Problem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Result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Solution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2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Lack of sleep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Viral infections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Emotional stress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Menstrual disruptions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Poor nutrition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Fatigue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Fainting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Declining performance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Illness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Chronic illnesses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Eat A LOT &amp; rest WELL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8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8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6201"/>
            <a:ext cx="8596668" cy="4695162"/>
          </a:xfrm>
        </p:spPr>
        <p:txBody>
          <a:bodyPr/>
          <a:lstStyle/>
          <a:p>
            <a:r>
              <a:rPr lang="en-US" sz="3600" b="1" dirty="0"/>
              <a:t>Girls = 2200 </a:t>
            </a:r>
            <a:r>
              <a:rPr lang="en-US" sz="3600" b="1" dirty="0" err="1"/>
              <a:t>cal</a:t>
            </a:r>
            <a:r>
              <a:rPr lang="en-US" sz="3600" b="1" dirty="0"/>
              <a:t>/day + 10 </a:t>
            </a:r>
            <a:r>
              <a:rPr lang="en-US" sz="3600" b="1" dirty="0" err="1"/>
              <a:t>cal</a:t>
            </a:r>
            <a:r>
              <a:rPr lang="en-US" sz="3600" b="1" dirty="0"/>
              <a:t>/min of exercise</a:t>
            </a:r>
            <a:endParaRPr lang="en-US" sz="3600" dirty="0"/>
          </a:p>
          <a:p>
            <a:r>
              <a:rPr lang="en-US" sz="3600" b="1" dirty="0"/>
              <a:t>Boys = 2800 </a:t>
            </a:r>
            <a:r>
              <a:rPr lang="en-US" sz="3600" b="1" dirty="0" err="1"/>
              <a:t>cal</a:t>
            </a:r>
            <a:r>
              <a:rPr lang="en-US" sz="3600" b="1" dirty="0"/>
              <a:t>/day + 10 </a:t>
            </a:r>
            <a:r>
              <a:rPr lang="en-US" sz="3600" b="1" dirty="0" err="1"/>
              <a:t>cal</a:t>
            </a:r>
            <a:r>
              <a:rPr lang="en-US" sz="3600" b="1" dirty="0"/>
              <a:t>/min of exercise</a:t>
            </a:r>
            <a:endParaRPr lang="en-US" sz="3600" dirty="0"/>
          </a:p>
          <a:p>
            <a:r>
              <a:rPr lang="en-US" sz="3600" b="1" dirty="0"/>
              <a:t>*60 min workout = +600 </a:t>
            </a:r>
            <a:r>
              <a:rPr lang="en-US" sz="3600" b="1" dirty="0" err="1"/>
              <a:t>cal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/>
              <a:t>Eating Rules: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</a:t>
            </a:r>
            <a:r>
              <a:rPr lang="en-US" sz="4000" dirty="0"/>
              <a:t>. 3 meals + 3 snacks a day…constant energy PLAN AHEAD</a:t>
            </a:r>
          </a:p>
          <a:p>
            <a:r>
              <a:rPr lang="en-US" sz="4000" dirty="0"/>
              <a:t>2. Low fat (no fried)</a:t>
            </a:r>
          </a:p>
          <a:p>
            <a:r>
              <a:rPr lang="en-US" sz="4000" dirty="0"/>
              <a:t>3. No soda &amp; lots of water</a:t>
            </a:r>
          </a:p>
        </p:txBody>
      </p:sp>
    </p:spTree>
    <p:extLst>
      <p:ext uri="{BB962C8B-B14F-4D97-AF65-F5344CB8AC3E}">
        <p14:creationId xmlns:p14="http://schemas.microsoft.com/office/powerpoint/2010/main" val="39066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158748"/>
              </p:ext>
            </p:extLst>
          </p:nvPr>
        </p:nvGraphicFramePr>
        <p:xfrm>
          <a:off x="755035" y="841878"/>
          <a:ext cx="8441266" cy="4974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0633"/>
                <a:gridCol w="4220633"/>
              </a:tblGrid>
              <a:tr h="4039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543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Complex carbohydrates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Whole grain cereals, potatoes, rice, beans, breads, fruit, vegetables, pasta, quinoa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543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Protein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Lean hamburger, salmon, tuna, chicken breast, eggs, avocado, nuts, peanut butter, seafood, seeds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91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Dairy products *low fat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Skim milk, cottage cheese, cheese sticks, yogurt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91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Fruit &amp; Veggies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Bananas, OJ, grapes, berries, broccoli, cauliflower, carrots, spinach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39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Sports drinks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731246" y="-162753"/>
            <a:ext cx="17333936" cy="84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Meal Plan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Reading </a:t>
            </a:r>
            <a:r>
              <a:rPr lang="en-US" sz="2000" dirty="0"/>
              <a:t>nutrition labels makes it easy to plan and prepare meals that contain the right mix of nutrients to fuel your running schedule. </a:t>
            </a:r>
            <a:r>
              <a:rPr lang="en-US" sz="2000" b="1" u="sng" dirty="0"/>
              <a:t>Breakfast </a:t>
            </a:r>
            <a:r>
              <a:rPr lang="en-US" sz="2000" dirty="0"/>
              <a:t>might be </a:t>
            </a:r>
            <a:r>
              <a:rPr lang="en-US" sz="2000" b="1" dirty="0"/>
              <a:t>whole-grain cereal with milk and fruit or whole-grain toast with eggs and fruit</a:t>
            </a:r>
            <a:r>
              <a:rPr lang="en-US" sz="2000" dirty="0"/>
              <a:t>. Good </a:t>
            </a:r>
            <a:r>
              <a:rPr lang="en-US" sz="2000" b="1" u="sng" dirty="0"/>
              <a:t>lunch</a:t>
            </a:r>
            <a:r>
              <a:rPr lang="en-US" sz="2000" dirty="0"/>
              <a:t> choices include </a:t>
            </a:r>
            <a:r>
              <a:rPr lang="en-US" sz="2000" b="1" dirty="0"/>
              <a:t>whole-wheat pasta with tomato sauce and grilled chicken or a sandwich made with whole-wheat bread, lean meat, cheese and sliced vegetables</a:t>
            </a:r>
            <a:r>
              <a:rPr lang="en-US" sz="2000" dirty="0"/>
              <a:t>. </a:t>
            </a:r>
            <a:r>
              <a:rPr lang="en-US" sz="2000" b="1" u="sng" dirty="0"/>
              <a:t>Dinner</a:t>
            </a:r>
            <a:r>
              <a:rPr lang="en-US" sz="2000" dirty="0"/>
              <a:t> could be </a:t>
            </a:r>
            <a:r>
              <a:rPr lang="en-US" sz="2000" b="1" dirty="0"/>
              <a:t>grilled salmon with brown rice and steamed broccoli or a burrito made with beans, lean ground beef, avocado, cheese and lettuce</a:t>
            </a:r>
            <a:r>
              <a:rPr lang="en-US" sz="2000" dirty="0"/>
              <a:t>. </a:t>
            </a:r>
            <a:r>
              <a:rPr lang="en-US" sz="2000" b="1" u="sng" dirty="0"/>
              <a:t>Snack </a:t>
            </a:r>
            <a:r>
              <a:rPr lang="en-US" sz="2000" dirty="0"/>
              <a:t>on </a:t>
            </a:r>
            <a:r>
              <a:rPr lang="en-US" sz="2000" b="1" dirty="0"/>
              <a:t>nuts, yogurt, sliced fruits and vegetables and string cheese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287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“Fuel your body &amp; feel the results”</vt:lpstr>
      <vt:lpstr>PowerPoint Presentation</vt:lpstr>
      <vt:lpstr>PowerPoint Presentation</vt:lpstr>
      <vt:lpstr>Eating Rules:  </vt:lpstr>
      <vt:lpstr>PowerPoint Presentation</vt:lpstr>
      <vt:lpstr>Sample Meal Plan 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“Fuel you body &amp; feel the results”</dc:title>
  <dc:creator>Hare, Dona</dc:creator>
  <cp:lastModifiedBy>Hare, Dona</cp:lastModifiedBy>
  <cp:revision>3</cp:revision>
  <dcterms:created xsi:type="dcterms:W3CDTF">2015-09-17T16:02:33Z</dcterms:created>
  <dcterms:modified xsi:type="dcterms:W3CDTF">2015-11-06T20:50:31Z</dcterms:modified>
</cp:coreProperties>
</file>