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</inkml:context>
    <inkml:brush xml:id="br0">
      <inkml:brushProperty name="width" value="0.05292" units="cm"/>
      <inkml:brushProperty name="height" value="0.05292" units="cm"/>
      <inkml:brushProperty name="color" value="#009300"/>
    </inkml:brush>
  </inkml:definitions>
  <inkml:trace contextRef="#ctx0" brushRef="#br0">1224 9360 0,'33'0'31,"0"0"-31,0 0 16,-33 0-16,0 0 31,33 0-31,-33 0 16,66 0-1,-66 0-15,33 0 16,0 0-16,0 0 15,-33 0-15,33 0 16,1 0-16,-1 0 16,-33 0-16,33 0 15,-33 0-15,33 0 16,0 0-16,0 0 15,-33 0-15,33 0 16,-33 0-16,33 0 16,0 0-16,-33 0 15,33 0-15,0 0 16,0 0-1,-33 0-15,33 0 16,-33 0-16,33 0 16,1 0-16,-34 0 15,33 0 1,0 0-16,0 0 15,-33-33 1,33 33-16,-33 0 16,0 0-1,33 0-15,0 0 16,-33-34-1,33 34-15,-33-33 16,0 33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LNFx3tArN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QrGxoUxRU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PLNFx3tArN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HEALTHY RELATIONSHIPS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5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stranded in the virgin islands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4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Dating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Who should she choose? Why?</a:t>
            </a:r>
          </a:p>
          <a:p>
            <a:pPr algn="ctr"/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14" y="3378200"/>
            <a:ext cx="3009900" cy="250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69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chemeClr val="accent1">
                    <a:lumMod val="75000"/>
                  </a:schemeClr>
                </a:solidFill>
              </a:rPr>
              <a:t>Human compatibility</a:t>
            </a:r>
            <a:endParaRPr lang="en-US" sz="8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sz="4000" dirty="0" smtClean="0"/>
              <a:t> – mental</a:t>
            </a:r>
          </a:p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E </a:t>
            </a:r>
            <a:r>
              <a:rPr lang="en-US" sz="4000" dirty="0" smtClean="0"/>
              <a:t>– emotional</a:t>
            </a:r>
          </a:p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US" sz="4000" dirty="0" smtClean="0"/>
              <a:t> – social</a:t>
            </a:r>
          </a:p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US" sz="4000" dirty="0" smtClean="0"/>
              <a:t> – spiritual</a:t>
            </a:r>
          </a:p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4000" dirty="0" smtClean="0"/>
              <a:t> – physical</a:t>
            </a:r>
          </a:p>
          <a:p>
            <a:pPr algn="ctr"/>
            <a:r>
              <a:rPr lang="en-US" sz="4000" dirty="0" smtClean="0"/>
              <a:t>Where does SEX fit in?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5587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Relationship </a:t>
            </a:r>
            <a:r>
              <a:rPr lang="en-US" dirty="0"/>
              <a:t>discussion</a:t>
            </a:r>
            <a:br>
              <a:rPr lang="en-US" dirty="0"/>
            </a:br>
            <a:r>
              <a:rPr lang="en-US" sz="1800" dirty="0" smtClean="0">
                <a:hlinkClick r:id="rId2"/>
              </a:rPr>
              <a:t>college advise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answer questions honestly &amp; independently</a:t>
            </a:r>
          </a:p>
          <a:p>
            <a:r>
              <a:rPr lang="en-US" dirty="0" smtClean="0"/>
              <a:t>2. share answers with small groups</a:t>
            </a:r>
          </a:p>
          <a:p>
            <a:r>
              <a:rPr lang="en-US" dirty="0" smtClean="0"/>
              <a:t>3. class consensus &amp; differences</a:t>
            </a:r>
          </a:p>
        </p:txBody>
      </p:sp>
      <p:grpSp>
        <p:nvGrpSpPr>
          <p:cNvPr id="36" name="SMARTInkShape-Group56"/>
          <p:cNvGrpSpPr/>
          <p:nvPr/>
        </p:nvGrpSpPr>
        <p:grpSpPr>
          <a:xfrm>
            <a:off x="7058442" y="3048000"/>
            <a:ext cx="1544884" cy="3488532"/>
            <a:chOff x="7058442" y="3048000"/>
            <a:chExt cx="1544884" cy="3488532"/>
          </a:xfrm>
        </p:grpSpPr>
        <p:sp>
          <p:nvSpPr>
            <p:cNvPr id="34" name="SMARTInkShape-47"/>
            <p:cNvSpPr/>
            <p:nvPr/>
          </p:nvSpPr>
          <p:spPr>
            <a:xfrm>
              <a:off x="7397603" y="3667125"/>
              <a:ext cx="389086" cy="92947"/>
            </a:xfrm>
            <a:custGeom>
              <a:avLst/>
              <a:gdLst/>
              <a:ahLst/>
              <a:cxnLst/>
              <a:rect l="0" t="0" r="0" b="0"/>
              <a:pathLst>
                <a:path w="389086" h="92947">
                  <a:moveTo>
                    <a:pt x="43803" y="59531"/>
                  </a:moveTo>
                  <a:lnTo>
                    <a:pt x="5880" y="78493"/>
                  </a:lnTo>
                  <a:lnTo>
                    <a:pt x="0" y="84079"/>
                  </a:lnTo>
                  <a:lnTo>
                    <a:pt x="1372" y="87802"/>
                  </a:lnTo>
                  <a:lnTo>
                    <a:pt x="17007" y="91940"/>
                  </a:lnTo>
                  <a:lnTo>
                    <a:pt x="58206" y="92946"/>
                  </a:lnTo>
                  <a:lnTo>
                    <a:pt x="116862" y="85454"/>
                  </a:lnTo>
                  <a:lnTo>
                    <a:pt x="174224" y="73533"/>
                  </a:lnTo>
                  <a:lnTo>
                    <a:pt x="227004" y="60904"/>
                  </a:lnTo>
                  <a:lnTo>
                    <a:pt x="257218" y="51186"/>
                  </a:lnTo>
                  <a:lnTo>
                    <a:pt x="38908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48"/>
            <p:cNvSpPr/>
            <p:nvPr/>
          </p:nvSpPr>
          <p:spPr>
            <a:xfrm>
              <a:off x="7058442" y="3048000"/>
              <a:ext cx="1544884" cy="3488532"/>
            </a:xfrm>
            <a:custGeom>
              <a:avLst/>
              <a:gdLst/>
              <a:ahLst/>
              <a:cxnLst/>
              <a:rect l="0" t="0" r="0" b="0"/>
              <a:pathLst>
                <a:path w="1544884" h="3488532">
                  <a:moveTo>
                    <a:pt x="144839" y="0"/>
                  </a:moveTo>
                  <a:lnTo>
                    <a:pt x="125878" y="0"/>
                  </a:lnTo>
                  <a:lnTo>
                    <a:pt x="75732" y="17688"/>
                  </a:lnTo>
                  <a:lnTo>
                    <a:pt x="50625" y="26823"/>
                  </a:lnTo>
                  <a:lnTo>
                    <a:pt x="29765" y="45876"/>
                  </a:lnTo>
                  <a:lnTo>
                    <a:pt x="20498" y="58365"/>
                  </a:lnTo>
                  <a:lnTo>
                    <a:pt x="13729" y="82826"/>
                  </a:lnTo>
                  <a:lnTo>
                    <a:pt x="13776" y="94905"/>
                  </a:lnTo>
                  <a:lnTo>
                    <a:pt x="19100" y="104280"/>
                  </a:lnTo>
                  <a:lnTo>
                    <a:pt x="39125" y="118225"/>
                  </a:lnTo>
                  <a:lnTo>
                    <a:pt x="73829" y="133513"/>
                  </a:lnTo>
                  <a:lnTo>
                    <a:pt x="128209" y="133781"/>
                  </a:lnTo>
                  <a:lnTo>
                    <a:pt x="178899" y="128691"/>
                  </a:lnTo>
                  <a:lnTo>
                    <a:pt x="235383" y="120696"/>
                  </a:lnTo>
                  <a:lnTo>
                    <a:pt x="291355" y="108323"/>
                  </a:lnTo>
                  <a:lnTo>
                    <a:pt x="321892" y="103965"/>
                  </a:lnTo>
                  <a:lnTo>
                    <a:pt x="354155" y="101060"/>
                  </a:lnTo>
                  <a:lnTo>
                    <a:pt x="387571" y="99124"/>
                  </a:lnTo>
                  <a:lnTo>
                    <a:pt x="423077" y="96510"/>
                  </a:lnTo>
                  <a:lnTo>
                    <a:pt x="459977" y="93444"/>
                  </a:lnTo>
                  <a:lnTo>
                    <a:pt x="497806" y="90077"/>
                  </a:lnTo>
                  <a:lnTo>
                    <a:pt x="534932" y="86510"/>
                  </a:lnTo>
                  <a:lnTo>
                    <a:pt x="571588" y="82809"/>
                  </a:lnTo>
                  <a:lnTo>
                    <a:pt x="607933" y="79018"/>
                  </a:lnTo>
                  <a:lnTo>
                    <a:pt x="644068" y="77814"/>
                  </a:lnTo>
                  <a:lnTo>
                    <a:pt x="680065" y="78334"/>
                  </a:lnTo>
                  <a:lnTo>
                    <a:pt x="715969" y="80004"/>
                  </a:lnTo>
                  <a:lnTo>
                    <a:pt x="751811" y="81118"/>
                  </a:lnTo>
                  <a:lnTo>
                    <a:pt x="787612" y="81859"/>
                  </a:lnTo>
                  <a:lnTo>
                    <a:pt x="823385" y="82354"/>
                  </a:lnTo>
                  <a:lnTo>
                    <a:pt x="857818" y="85330"/>
                  </a:lnTo>
                  <a:lnTo>
                    <a:pt x="891356" y="89960"/>
                  </a:lnTo>
                  <a:lnTo>
                    <a:pt x="924299" y="95692"/>
                  </a:lnTo>
                  <a:lnTo>
                    <a:pt x="955521" y="102159"/>
                  </a:lnTo>
                  <a:lnTo>
                    <a:pt x="1014906" y="116400"/>
                  </a:lnTo>
                  <a:lnTo>
                    <a:pt x="1065112" y="131550"/>
                  </a:lnTo>
                  <a:lnTo>
                    <a:pt x="1123509" y="154953"/>
                  </a:lnTo>
                  <a:lnTo>
                    <a:pt x="1172477" y="186565"/>
                  </a:lnTo>
                  <a:lnTo>
                    <a:pt x="1177858" y="198460"/>
                  </a:lnTo>
                  <a:lnTo>
                    <a:pt x="1180309" y="229315"/>
                  </a:lnTo>
                  <a:lnTo>
                    <a:pt x="1169933" y="258022"/>
                  </a:lnTo>
                  <a:lnTo>
                    <a:pt x="1149447" y="284010"/>
                  </a:lnTo>
                  <a:lnTo>
                    <a:pt x="1098080" y="322276"/>
                  </a:lnTo>
                  <a:lnTo>
                    <a:pt x="1050925" y="351373"/>
                  </a:lnTo>
                  <a:lnTo>
                    <a:pt x="992044" y="381943"/>
                  </a:lnTo>
                  <a:lnTo>
                    <a:pt x="959674" y="397504"/>
                  </a:lnTo>
                  <a:lnTo>
                    <a:pt x="923541" y="413169"/>
                  </a:lnTo>
                  <a:lnTo>
                    <a:pt x="884902" y="428904"/>
                  </a:lnTo>
                  <a:lnTo>
                    <a:pt x="844589" y="444686"/>
                  </a:lnTo>
                  <a:lnTo>
                    <a:pt x="804485" y="463145"/>
                  </a:lnTo>
                  <a:lnTo>
                    <a:pt x="764520" y="483388"/>
                  </a:lnTo>
                  <a:lnTo>
                    <a:pt x="724647" y="504822"/>
                  </a:lnTo>
                  <a:lnTo>
                    <a:pt x="684836" y="527048"/>
                  </a:lnTo>
                  <a:lnTo>
                    <a:pt x="645066" y="549803"/>
                  </a:lnTo>
                  <a:lnTo>
                    <a:pt x="605324" y="572910"/>
                  </a:lnTo>
                  <a:lnTo>
                    <a:pt x="562955" y="597576"/>
                  </a:lnTo>
                  <a:lnTo>
                    <a:pt x="518833" y="623279"/>
                  </a:lnTo>
                  <a:lnTo>
                    <a:pt x="473543" y="649676"/>
                  </a:lnTo>
                  <a:lnTo>
                    <a:pt x="431443" y="679180"/>
                  </a:lnTo>
                  <a:lnTo>
                    <a:pt x="391471" y="710755"/>
                  </a:lnTo>
                  <a:lnTo>
                    <a:pt x="352917" y="743712"/>
                  </a:lnTo>
                  <a:lnTo>
                    <a:pt x="315308" y="776266"/>
                  </a:lnTo>
                  <a:lnTo>
                    <a:pt x="278329" y="808552"/>
                  </a:lnTo>
                  <a:lnTo>
                    <a:pt x="241770" y="840660"/>
                  </a:lnTo>
                  <a:lnTo>
                    <a:pt x="208136" y="873971"/>
                  </a:lnTo>
                  <a:lnTo>
                    <a:pt x="176454" y="908085"/>
                  </a:lnTo>
                  <a:lnTo>
                    <a:pt x="146073" y="942734"/>
                  </a:lnTo>
                  <a:lnTo>
                    <a:pt x="119203" y="975093"/>
                  </a:lnTo>
                  <a:lnTo>
                    <a:pt x="94676" y="1005927"/>
                  </a:lnTo>
                  <a:lnTo>
                    <a:pt x="53753" y="1063558"/>
                  </a:lnTo>
                  <a:lnTo>
                    <a:pt x="26746" y="1115630"/>
                  </a:lnTo>
                  <a:lnTo>
                    <a:pt x="9451" y="1158176"/>
                  </a:lnTo>
                  <a:lnTo>
                    <a:pt x="0" y="1193401"/>
                  </a:lnTo>
                  <a:lnTo>
                    <a:pt x="209" y="1222286"/>
                  </a:lnTo>
                  <a:lnTo>
                    <a:pt x="8240" y="1244825"/>
                  </a:lnTo>
                  <a:lnTo>
                    <a:pt x="14086" y="1254540"/>
                  </a:lnTo>
                  <a:lnTo>
                    <a:pt x="47596" y="1280853"/>
                  </a:lnTo>
                  <a:lnTo>
                    <a:pt x="103679" y="1299086"/>
                  </a:lnTo>
                  <a:lnTo>
                    <a:pt x="154768" y="1304976"/>
                  </a:lnTo>
                  <a:lnTo>
                    <a:pt x="214075" y="1307593"/>
                  </a:lnTo>
                  <a:lnTo>
                    <a:pt x="246559" y="1308291"/>
                  </a:lnTo>
                  <a:lnTo>
                    <a:pt x="280121" y="1308757"/>
                  </a:lnTo>
                  <a:lnTo>
                    <a:pt x="317048" y="1309067"/>
                  </a:lnTo>
                  <a:lnTo>
                    <a:pt x="356218" y="1309274"/>
                  </a:lnTo>
                  <a:lnTo>
                    <a:pt x="396883" y="1309412"/>
                  </a:lnTo>
                  <a:lnTo>
                    <a:pt x="438545" y="1309504"/>
                  </a:lnTo>
                  <a:lnTo>
                    <a:pt x="480873" y="1309565"/>
                  </a:lnTo>
                  <a:lnTo>
                    <a:pt x="523642" y="1309606"/>
                  </a:lnTo>
                  <a:lnTo>
                    <a:pt x="569354" y="1310956"/>
                  </a:lnTo>
                  <a:lnTo>
                    <a:pt x="617026" y="1313179"/>
                  </a:lnTo>
                  <a:lnTo>
                    <a:pt x="666006" y="1315984"/>
                  </a:lnTo>
                  <a:lnTo>
                    <a:pt x="714533" y="1320500"/>
                  </a:lnTo>
                  <a:lnTo>
                    <a:pt x="762760" y="1326156"/>
                  </a:lnTo>
                  <a:lnTo>
                    <a:pt x="810786" y="1332573"/>
                  </a:lnTo>
                  <a:lnTo>
                    <a:pt x="860002" y="1342142"/>
                  </a:lnTo>
                  <a:lnTo>
                    <a:pt x="910010" y="1353813"/>
                  </a:lnTo>
                  <a:lnTo>
                    <a:pt x="960547" y="1366886"/>
                  </a:lnTo>
                  <a:lnTo>
                    <a:pt x="1010114" y="1382216"/>
                  </a:lnTo>
                  <a:lnTo>
                    <a:pt x="1059032" y="1399050"/>
                  </a:lnTo>
                  <a:lnTo>
                    <a:pt x="1107520" y="1416888"/>
                  </a:lnTo>
                  <a:lnTo>
                    <a:pt x="1154398" y="1436717"/>
                  </a:lnTo>
                  <a:lnTo>
                    <a:pt x="1200200" y="1457873"/>
                  </a:lnTo>
                  <a:lnTo>
                    <a:pt x="1245288" y="1479916"/>
                  </a:lnTo>
                  <a:lnTo>
                    <a:pt x="1285931" y="1503871"/>
                  </a:lnTo>
                  <a:lnTo>
                    <a:pt x="1323608" y="1529101"/>
                  </a:lnTo>
                  <a:lnTo>
                    <a:pt x="1359311" y="1555182"/>
                  </a:lnTo>
                  <a:lnTo>
                    <a:pt x="1416618" y="1608855"/>
                  </a:lnTo>
                  <a:lnTo>
                    <a:pt x="1462814" y="1663578"/>
                  </a:lnTo>
                  <a:lnTo>
                    <a:pt x="1500984" y="1718767"/>
                  </a:lnTo>
                  <a:lnTo>
                    <a:pt x="1525005" y="1770636"/>
                  </a:lnTo>
                  <a:lnTo>
                    <a:pt x="1538767" y="1821470"/>
                  </a:lnTo>
                  <a:lnTo>
                    <a:pt x="1544883" y="1874931"/>
                  </a:lnTo>
                  <a:lnTo>
                    <a:pt x="1540546" y="1933087"/>
                  </a:lnTo>
                  <a:lnTo>
                    <a:pt x="1535686" y="1963413"/>
                  </a:lnTo>
                  <a:lnTo>
                    <a:pt x="1528477" y="1995535"/>
                  </a:lnTo>
                  <a:lnTo>
                    <a:pt x="1519702" y="2028857"/>
                  </a:lnTo>
                  <a:lnTo>
                    <a:pt x="1509883" y="2062978"/>
                  </a:lnTo>
                  <a:lnTo>
                    <a:pt x="1496723" y="2097631"/>
                  </a:lnTo>
                  <a:lnTo>
                    <a:pt x="1481334" y="2132639"/>
                  </a:lnTo>
                  <a:lnTo>
                    <a:pt x="1464461" y="2167885"/>
                  </a:lnTo>
                  <a:lnTo>
                    <a:pt x="1446598" y="2204611"/>
                  </a:lnTo>
                  <a:lnTo>
                    <a:pt x="1428074" y="2242324"/>
                  </a:lnTo>
                  <a:lnTo>
                    <a:pt x="1409110" y="2280695"/>
                  </a:lnTo>
                  <a:lnTo>
                    <a:pt x="1389853" y="2320828"/>
                  </a:lnTo>
                  <a:lnTo>
                    <a:pt x="1370401" y="2362136"/>
                  </a:lnTo>
                  <a:lnTo>
                    <a:pt x="1350818" y="2404226"/>
                  </a:lnTo>
                  <a:lnTo>
                    <a:pt x="1328502" y="2448161"/>
                  </a:lnTo>
                  <a:lnTo>
                    <a:pt x="1304365" y="2493326"/>
                  </a:lnTo>
                  <a:lnTo>
                    <a:pt x="1279013" y="2539311"/>
                  </a:lnTo>
                  <a:lnTo>
                    <a:pt x="1254173" y="2588489"/>
                  </a:lnTo>
                  <a:lnTo>
                    <a:pt x="1229677" y="2639794"/>
                  </a:lnTo>
                  <a:lnTo>
                    <a:pt x="1205409" y="2692519"/>
                  </a:lnTo>
                  <a:lnTo>
                    <a:pt x="1178645" y="2746190"/>
                  </a:lnTo>
                  <a:lnTo>
                    <a:pt x="1150221" y="2800491"/>
                  </a:lnTo>
                  <a:lnTo>
                    <a:pt x="1120687" y="2855213"/>
                  </a:lnTo>
                  <a:lnTo>
                    <a:pt x="1090415" y="2920798"/>
                  </a:lnTo>
                  <a:lnTo>
                    <a:pt x="1059650" y="2993626"/>
                  </a:lnTo>
                  <a:lnTo>
                    <a:pt x="1028557" y="3071282"/>
                  </a:lnTo>
                  <a:lnTo>
                    <a:pt x="999891" y="3152157"/>
                  </a:lnTo>
                  <a:lnTo>
                    <a:pt x="972842" y="3235177"/>
                  </a:lnTo>
                  <a:lnTo>
                    <a:pt x="946872" y="3319629"/>
                  </a:lnTo>
                  <a:lnTo>
                    <a:pt x="929560" y="3375930"/>
                  </a:lnTo>
                  <a:lnTo>
                    <a:pt x="894933" y="34885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3821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5"/>
            <a:ext cx="9720072" cy="1942083"/>
          </a:xfrm>
        </p:spPr>
        <p:txBody>
          <a:bodyPr>
            <a:normAutofit/>
          </a:bodyPr>
          <a:lstStyle/>
          <a:p>
            <a:r>
              <a:rPr lang="en-US" dirty="0"/>
              <a:t>Boundaries/risks</a:t>
            </a:r>
            <a:br>
              <a:rPr lang="en-US" dirty="0"/>
            </a:br>
            <a:r>
              <a:rPr lang="en-US" dirty="0"/>
              <a:t>  </a:t>
            </a:r>
            <a:r>
              <a:rPr lang="en-US" sz="1600" dirty="0" smtClean="0">
                <a:hlinkClick r:id="rId2"/>
              </a:rPr>
              <a:t>Virgin </a:t>
            </a:r>
            <a:r>
              <a:rPr lang="en-US" sz="1600" dirty="0" err="1" smtClean="0">
                <a:hlinkClick r:id="rId2"/>
              </a:rPr>
              <a:t>Isalands</a:t>
            </a:r>
            <a:endParaRPr lang="en-US" sz="1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500" y="322433"/>
            <a:ext cx="3213099" cy="2204865"/>
          </a:xfrm>
        </p:spPr>
      </p:pic>
      <p:sp>
        <p:nvSpPr>
          <p:cNvPr id="5" name="Rectangle 4"/>
          <p:cNvSpPr/>
          <p:nvPr/>
        </p:nvSpPr>
        <p:spPr>
          <a:xfrm>
            <a:off x="1024128" y="2967335"/>
            <a:ext cx="10304272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Drinking – decision making &amp; addiction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Music – desensitize, mood change, ideology, language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Physical intimacy – attachment, pregnancy, STIs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Clothing – reputation, self esteem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Pornography – addiction, devalue sex, support corrupt industry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Movies – desensitize, unrealistic expectations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Drugs – decision making &amp; addiction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0" name="SMARTInkShape-79"/>
          <p:cNvSpPr/>
          <p:nvPr/>
        </p:nvSpPr>
        <p:spPr>
          <a:xfrm>
            <a:off x="8007846" y="551511"/>
            <a:ext cx="105740" cy="12212"/>
          </a:xfrm>
          <a:custGeom>
            <a:avLst/>
            <a:gdLst/>
            <a:ahLst/>
            <a:cxnLst/>
            <a:rect l="0" t="0" r="0" b="0"/>
            <a:pathLst>
              <a:path w="105740" h="12212">
                <a:moveTo>
                  <a:pt x="0" y="12211"/>
                </a:moveTo>
                <a:lnTo>
                  <a:pt x="11982" y="10875"/>
                </a:lnTo>
                <a:lnTo>
                  <a:pt x="63115" y="5382"/>
                </a:lnTo>
                <a:lnTo>
                  <a:pt x="105739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118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love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28016" lvl="1" indent="0">
              <a:buNone/>
            </a:pPr>
            <a:r>
              <a:rPr lang="en-US" sz="2800" dirty="0" smtClean="0"/>
              <a:t>1. </a:t>
            </a:r>
            <a:r>
              <a:rPr lang="en-US" sz="2800" dirty="0" err="1" smtClean="0"/>
              <a:t>Storge</a:t>
            </a:r>
            <a:r>
              <a:rPr lang="en-US" sz="2800" dirty="0" smtClean="0"/>
              <a:t> </a:t>
            </a:r>
            <a:r>
              <a:rPr lang="en-US" sz="2800" dirty="0"/>
              <a:t>– </a:t>
            </a:r>
            <a:r>
              <a:rPr lang="en-US" sz="2800" dirty="0" smtClean="0"/>
              <a:t>concern for mankind</a:t>
            </a:r>
            <a:endParaRPr lang="en-US" sz="2800" dirty="0"/>
          </a:p>
          <a:p>
            <a:pPr marL="128016" lvl="1" indent="0">
              <a:buNone/>
            </a:pPr>
            <a:r>
              <a:rPr lang="en-US" sz="2800" dirty="0"/>
              <a:t>Ex. Peers &amp; </a:t>
            </a:r>
            <a:r>
              <a:rPr lang="en-US" sz="2800" dirty="0" smtClean="0"/>
              <a:t>acquaintances</a:t>
            </a:r>
          </a:p>
          <a:p>
            <a:pPr marL="128016" lvl="1" indent="0">
              <a:buNone/>
            </a:pPr>
            <a:endParaRPr lang="en-US" sz="2800" dirty="0"/>
          </a:p>
          <a:p>
            <a:pPr marL="128016" lvl="1" indent="0">
              <a:buNone/>
            </a:pPr>
            <a:r>
              <a:rPr lang="en-US" sz="2800" dirty="0" smtClean="0"/>
              <a:t>2. </a:t>
            </a:r>
            <a:r>
              <a:rPr lang="en-US" sz="2800" dirty="0" err="1" smtClean="0"/>
              <a:t>Philio</a:t>
            </a:r>
            <a:r>
              <a:rPr lang="en-US" sz="2800" dirty="0" smtClean="0"/>
              <a:t> </a:t>
            </a:r>
            <a:r>
              <a:rPr lang="en-US" sz="2800" dirty="0"/>
              <a:t>– brotherly love</a:t>
            </a:r>
          </a:p>
          <a:p>
            <a:pPr lvl="1"/>
            <a:r>
              <a:rPr lang="en-US" sz="2800" dirty="0"/>
              <a:t>Ex. Best friends/close family</a:t>
            </a:r>
          </a:p>
          <a:p>
            <a:r>
              <a:rPr lang="en-US" sz="2800" dirty="0" smtClean="0"/>
              <a:t>3. Eros </a:t>
            </a:r>
            <a:r>
              <a:rPr lang="en-US" sz="2800" dirty="0" smtClean="0"/>
              <a:t>– (erotic) physical attraction </a:t>
            </a:r>
          </a:p>
          <a:p>
            <a:pPr lvl="1"/>
            <a:r>
              <a:rPr lang="en-US" sz="2800" dirty="0" smtClean="0"/>
              <a:t>Ex. Sensual </a:t>
            </a:r>
            <a:r>
              <a:rPr lang="en-US" sz="2800" dirty="0" smtClean="0"/>
              <a:t>lust &amp; romance</a:t>
            </a:r>
          </a:p>
          <a:p>
            <a:pPr marL="128016" lvl="1" indent="0">
              <a:buNone/>
            </a:pPr>
            <a:endParaRPr lang="en-US" sz="2800" dirty="0" smtClean="0"/>
          </a:p>
          <a:p>
            <a:pPr marL="128016" lvl="1" indent="0">
              <a:buNone/>
            </a:pPr>
            <a:r>
              <a:rPr lang="en-US" sz="2800" dirty="0" smtClean="0"/>
              <a:t>4. Agape </a:t>
            </a:r>
            <a:r>
              <a:rPr lang="en-US" sz="2800" dirty="0" smtClean="0"/>
              <a:t>– unconditional/ selflessness</a:t>
            </a:r>
          </a:p>
          <a:p>
            <a:pPr lvl="1"/>
            <a:r>
              <a:rPr lang="en-US" sz="2800" dirty="0" smtClean="0"/>
              <a:t>Ex. Jesus, marriage, soldier</a:t>
            </a:r>
          </a:p>
          <a:p>
            <a:pPr marL="1225296" lvl="8" indent="0">
              <a:buNone/>
            </a:pPr>
            <a:r>
              <a:rPr lang="en-US" sz="2400" dirty="0" smtClean="0"/>
              <a:t>						*DUCT TAPE ACTIVITY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100" y="547116"/>
            <a:ext cx="4699000" cy="29718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3" name="Ink 32"/>
              <p14:cNvContentPartPr/>
              <p14:nvPr/>
            </p14:nvContentPartPr>
            <p14:xfrm>
              <a:off x="440640" y="3333600"/>
              <a:ext cx="381240" cy="36360"/>
            </p14:xfrm>
          </p:contentPart>
        </mc:Choice>
        <mc:Fallback>
          <p:pic>
            <p:nvPicPr>
              <p:cNvPr id="33" name="Ink 3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1280" y="3324240"/>
                <a:ext cx="399960" cy="55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4769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1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1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2013</TotalTime>
  <Words>170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Tw Cen MT</vt:lpstr>
      <vt:lpstr>Tw Cen MT Condensed</vt:lpstr>
      <vt:lpstr>Wingdings 3</vt:lpstr>
      <vt:lpstr>Integral</vt:lpstr>
      <vt:lpstr>HEALTHY RELATIONSHIPS</vt:lpstr>
      <vt:lpstr>PowerPoint Presentation</vt:lpstr>
      <vt:lpstr>The Dating Game</vt:lpstr>
      <vt:lpstr>Human compatibility</vt:lpstr>
      <vt:lpstr>Relationship discussion college advise</vt:lpstr>
      <vt:lpstr>Boundaries/risks   Virgin Isalands</vt:lpstr>
      <vt:lpstr>Types of love </vt:lpstr>
    </vt:vector>
  </TitlesOfParts>
  <Company>Bullitt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RELATIONSHIPS</dc:title>
  <dc:creator>Hare, Dona</dc:creator>
  <cp:lastModifiedBy>Hare, Dona</cp:lastModifiedBy>
  <cp:revision>13</cp:revision>
  <dcterms:created xsi:type="dcterms:W3CDTF">2015-10-22T16:00:17Z</dcterms:created>
  <dcterms:modified xsi:type="dcterms:W3CDTF">2016-03-24T18:10:37Z</dcterms:modified>
</cp:coreProperties>
</file>