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8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84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3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695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2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7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0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9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0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7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4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3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6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0A4D-AAB8-4077-9F3E-7539C8DC2E8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CF99F-7219-4205-9283-519F96684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3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Marijuana Relays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Teams: decide true of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TRUE – Increased HR 20-50 beats/min</a:t>
            </a:r>
          </a:p>
          <a:p>
            <a:r>
              <a:rPr lang="en-US" dirty="0" smtClean="0"/>
              <a:t>2. TRUE – Pupils undergo rebound dilation, pulsate, red, &amp; bloodshot</a:t>
            </a:r>
          </a:p>
          <a:p>
            <a:r>
              <a:rPr lang="en-US" dirty="0" smtClean="0"/>
              <a:t>3. FALSE – slowed reaction time, visual search frequency, impaired perception of velocity </a:t>
            </a:r>
            <a:r>
              <a:rPr lang="en-US" sz="1400" dirty="0" smtClean="0"/>
              <a:t>*National Hwy Traffic Safety Admin study</a:t>
            </a:r>
          </a:p>
          <a:p>
            <a:r>
              <a:rPr lang="en-US" dirty="0" smtClean="0"/>
              <a:t>4. TRUE – THC connects to brain receptors to slow memory, thought, &amp; concentration</a:t>
            </a:r>
          </a:p>
          <a:p>
            <a:r>
              <a:rPr lang="en-US" dirty="0" smtClean="0"/>
              <a:t>5. TRUE – mildly distorts perception of sights, sounds, &amp; touch</a:t>
            </a:r>
          </a:p>
        </p:txBody>
      </p:sp>
    </p:spTree>
    <p:extLst>
      <p:ext uri="{BB962C8B-B14F-4D97-AF65-F5344CB8AC3E}">
        <p14:creationId xmlns:p14="http://schemas.microsoft.com/office/powerpoint/2010/main" val="972590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True – </a:t>
            </a:r>
            <a:r>
              <a:rPr lang="en-US" dirty="0"/>
              <a:t>THC connects to brain receptors to slow memory, thought, &amp; concentration</a:t>
            </a:r>
          </a:p>
          <a:p>
            <a:r>
              <a:rPr lang="en-US" dirty="0" smtClean="0"/>
              <a:t>2. False – lowers sperm count &amp; affects reproductive hormones but teens have strongest reproductive cells </a:t>
            </a:r>
            <a:r>
              <a:rPr lang="en-US" sz="1600" dirty="0" smtClean="0"/>
              <a:t>*2004 Cambridge University study</a:t>
            </a:r>
          </a:p>
          <a:p>
            <a:r>
              <a:rPr lang="en-US" dirty="0" smtClean="0"/>
              <a:t>3. False – reduces pressure but NOT as effective as available prescriptions</a:t>
            </a:r>
          </a:p>
          <a:p>
            <a:r>
              <a:rPr lang="en-US" dirty="0" smtClean="0"/>
              <a:t>4. True – within minutes, dry mouth, rapid heartbeat, loss of coordination, poor sense of balance, &amp; slow RT</a:t>
            </a:r>
          </a:p>
          <a:p>
            <a:r>
              <a:rPr lang="en-US" dirty="0" smtClean="0"/>
              <a:t>5. False - </a:t>
            </a:r>
            <a:r>
              <a:rPr lang="en-US" dirty="0"/>
              <a:t>THC connects to brain receptors to slow memory, thought, &amp; 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False – alcohol</a:t>
            </a:r>
          </a:p>
          <a:p>
            <a:r>
              <a:rPr lang="en-US" dirty="0" smtClean="0"/>
              <a:t>2. True – THC is a mind altering drug</a:t>
            </a:r>
          </a:p>
          <a:p>
            <a:r>
              <a:rPr lang="en-US" dirty="0" smtClean="0"/>
              <a:t>3. False – national vs state laws</a:t>
            </a:r>
          </a:p>
          <a:p>
            <a:r>
              <a:rPr lang="en-US" dirty="0" smtClean="0"/>
              <a:t>4. True – absorbed in fatty tissue, various organs, &amp; hair…days to weeks after use</a:t>
            </a:r>
          </a:p>
          <a:p>
            <a:r>
              <a:rPr lang="en-US" dirty="0" smtClean="0"/>
              <a:t>5. False – mild tolerance &amp; withdrawal symptoms (irritability, aggression, anxiety, insomnia…psychologically addictive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True – </a:t>
            </a:r>
            <a:r>
              <a:rPr lang="en-US" dirty="0" smtClean="0"/>
              <a:t>THC blocks memory, thoughts, &amp; concentration</a:t>
            </a:r>
            <a:endParaRPr lang="en-US" dirty="0" smtClean="0"/>
          </a:p>
          <a:p>
            <a:r>
              <a:rPr lang="en-US" dirty="0" smtClean="0"/>
              <a:t>2. False – Can </a:t>
            </a:r>
            <a:r>
              <a:rPr lang="en-US" dirty="0" smtClean="0"/>
              <a:t>be laced with a variety of other drugs</a:t>
            </a:r>
            <a:endParaRPr lang="en-US" dirty="0" smtClean="0"/>
          </a:p>
          <a:p>
            <a:r>
              <a:rPr lang="en-US" dirty="0" smtClean="0"/>
              <a:t>3. True </a:t>
            </a:r>
            <a:r>
              <a:rPr lang="en-US" dirty="0" smtClean="0"/>
              <a:t>–More tar than cigarettes</a:t>
            </a:r>
          </a:p>
          <a:p>
            <a:r>
              <a:rPr lang="en-US" dirty="0" smtClean="0"/>
              <a:t>4</a:t>
            </a:r>
            <a:r>
              <a:rPr lang="en-US" dirty="0" smtClean="0"/>
              <a:t>. False – </a:t>
            </a:r>
            <a:r>
              <a:rPr lang="en-US" dirty="0" smtClean="0"/>
              <a:t>THC increases appetite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3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286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Marijuana Relays</vt:lpstr>
      <vt:lpstr>Round One</vt:lpstr>
      <vt:lpstr>Round Two</vt:lpstr>
      <vt:lpstr>Round Three</vt:lpstr>
      <vt:lpstr>Round Four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Marijuana Relays</dc:title>
  <dc:creator>Hare, Dona</dc:creator>
  <cp:lastModifiedBy>Hare, Dona</cp:lastModifiedBy>
  <cp:revision>7</cp:revision>
  <dcterms:created xsi:type="dcterms:W3CDTF">2015-09-14T11:52:03Z</dcterms:created>
  <dcterms:modified xsi:type="dcterms:W3CDTF">2015-09-14T13:32:53Z</dcterms:modified>
</cp:coreProperties>
</file>