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CEC9BE-0DCC-45EF-B062-7D8AB31AD32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3FA15D6-E601-435A-B64D-01012962D0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07RnhNYsPk&amp;feature=player_detail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743200"/>
          </a:xfrm>
        </p:spPr>
        <p:txBody>
          <a:bodyPr/>
          <a:lstStyle/>
          <a:p>
            <a:r>
              <a:rPr lang="en-US" sz="4400" dirty="0" smtClean="0"/>
              <a:t>PROPER NUTRITION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6858000" cy="34290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CALCIUM- BONE DEV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PROTEIN- BUILD CELLS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VITAMIN A &amp; B – IMMUNE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FOLIC ACID – SPINAL CORD DEV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IRON-BLOOD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WATER-REGULATES ALL BODY PROCESSES</a:t>
            </a:r>
            <a:endParaRPr lang="en-US" dirty="0"/>
          </a:p>
        </p:txBody>
      </p:sp>
      <p:grpSp>
        <p:nvGrpSpPr>
          <p:cNvPr id="25" name="SMARTInkShape-Group1"/>
          <p:cNvGrpSpPr/>
          <p:nvPr/>
        </p:nvGrpSpPr>
        <p:grpSpPr>
          <a:xfrm>
            <a:off x="5929313" y="1696641"/>
            <a:ext cx="2562821" cy="2062758"/>
            <a:chOff x="5929313" y="1696641"/>
            <a:chExt cx="2562821" cy="2062758"/>
          </a:xfrm>
        </p:grpSpPr>
        <p:sp>
          <p:nvSpPr>
            <p:cNvPr id="4" name="SMARTInkShape-1"/>
            <p:cNvSpPr/>
            <p:nvPr/>
          </p:nvSpPr>
          <p:spPr>
            <a:xfrm>
              <a:off x="5929313" y="2759273"/>
              <a:ext cx="857251" cy="1000126"/>
            </a:xfrm>
            <a:custGeom>
              <a:avLst/>
              <a:gdLst/>
              <a:ahLst/>
              <a:cxnLst/>
              <a:rect l="0" t="0" r="0" b="0"/>
              <a:pathLst>
                <a:path w="857251" h="1000126">
                  <a:moveTo>
                    <a:pt x="0" y="1000125"/>
                  </a:moveTo>
                  <a:lnTo>
                    <a:pt x="9480" y="1000125"/>
                  </a:lnTo>
                  <a:lnTo>
                    <a:pt x="16781" y="997480"/>
                  </a:lnTo>
                  <a:lnTo>
                    <a:pt x="23333" y="993989"/>
                  </a:lnTo>
                  <a:lnTo>
                    <a:pt x="35624" y="991748"/>
                  </a:lnTo>
                  <a:lnTo>
                    <a:pt x="42621" y="990449"/>
                  </a:lnTo>
                  <a:lnTo>
                    <a:pt x="70883" y="980186"/>
                  </a:lnTo>
                  <a:lnTo>
                    <a:pt x="74044" y="977903"/>
                  </a:lnTo>
                  <a:lnTo>
                    <a:pt x="82848" y="975366"/>
                  </a:lnTo>
                  <a:lnTo>
                    <a:pt x="92383" y="973246"/>
                  </a:lnTo>
                  <a:lnTo>
                    <a:pt x="103330" y="966475"/>
                  </a:lnTo>
                  <a:lnTo>
                    <a:pt x="145474" y="934631"/>
                  </a:lnTo>
                  <a:lnTo>
                    <a:pt x="190001" y="899253"/>
                  </a:lnTo>
                  <a:lnTo>
                    <a:pt x="234098" y="859276"/>
                  </a:lnTo>
                  <a:lnTo>
                    <a:pt x="243942" y="851205"/>
                  </a:lnTo>
                  <a:lnTo>
                    <a:pt x="277421" y="812422"/>
                  </a:lnTo>
                  <a:lnTo>
                    <a:pt x="318527" y="770920"/>
                  </a:lnTo>
                  <a:lnTo>
                    <a:pt x="346526" y="727522"/>
                  </a:lnTo>
                  <a:lnTo>
                    <a:pt x="381109" y="682984"/>
                  </a:lnTo>
                  <a:lnTo>
                    <a:pt x="416728" y="638344"/>
                  </a:lnTo>
                  <a:lnTo>
                    <a:pt x="446485" y="597684"/>
                  </a:lnTo>
                  <a:lnTo>
                    <a:pt x="476250" y="554553"/>
                  </a:lnTo>
                  <a:lnTo>
                    <a:pt x="506015" y="516670"/>
                  </a:lnTo>
                  <a:lnTo>
                    <a:pt x="535781" y="475755"/>
                  </a:lnTo>
                  <a:lnTo>
                    <a:pt x="546695" y="461478"/>
                  </a:lnTo>
                  <a:lnTo>
                    <a:pt x="569764" y="419318"/>
                  </a:lnTo>
                  <a:lnTo>
                    <a:pt x="595807" y="382065"/>
                  </a:lnTo>
                  <a:lnTo>
                    <a:pt x="609128" y="359267"/>
                  </a:lnTo>
                  <a:lnTo>
                    <a:pt x="622997" y="337299"/>
                  </a:lnTo>
                  <a:lnTo>
                    <a:pt x="640679" y="301542"/>
                  </a:lnTo>
                  <a:lnTo>
                    <a:pt x="658880" y="274354"/>
                  </a:lnTo>
                  <a:lnTo>
                    <a:pt x="678488" y="232740"/>
                  </a:lnTo>
                  <a:lnTo>
                    <a:pt x="702462" y="192672"/>
                  </a:lnTo>
                  <a:lnTo>
                    <a:pt x="729257" y="148972"/>
                  </a:lnTo>
                  <a:lnTo>
                    <a:pt x="746125" y="127274"/>
                  </a:lnTo>
                  <a:lnTo>
                    <a:pt x="749910" y="113999"/>
                  </a:lnTo>
                  <a:lnTo>
                    <a:pt x="751955" y="111718"/>
                  </a:lnTo>
                  <a:lnTo>
                    <a:pt x="754311" y="110198"/>
                  </a:lnTo>
                  <a:lnTo>
                    <a:pt x="755882" y="108192"/>
                  </a:lnTo>
                  <a:lnTo>
                    <a:pt x="761048" y="97844"/>
                  </a:lnTo>
                  <a:lnTo>
                    <a:pt x="766588" y="90986"/>
                  </a:lnTo>
                  <a:lnTo>
                    <a:pt x="767833" y="81757"/>
                  </a:lnTo>
                  <a:lnTo>
                    <a:pt x="768865" y="81294"/>
                  </a:lnTo>
                  <a:lnTo>
                    <a:pt x="776882" y="80368"/>
                  </a:lnTo>
                  <a:lnTo>
                    <a:pt x="769194" y="80368"/>
                  </a:lnTo>
                  <a:lnTo>
                    <a:pt x="761069" y="86504"/>
                  </a:lnTo>
                  <a:lnTo>
                    <a:pt x="752794" y="89462"/>
                  </a:lnTo>
                  <a:lnTo>
                    <a:pt x="732218" y="104695"/>
                  </a:lnTo>
                  <a:lnTo>
                    <a:pt x="726274" y="107055"/>
                  </a:lnTo>
                  <a:lnTo>
                    <a:pt x="684425" y="138929"/>
                  </a:lnTo>
                  <a:lnTo>
                    <a:pt x="673530" y="142698"/>
                  </a:lnTo>
                  <a:lnTo>
                    <a:pt x="642390" y="167585"/>
                  </a:lnTo>
                  <a:lnTo>
                    <a:pt x="639595" y="168278"/>
                  </a:lnTo>
                  <a:lnTo>
                    <a:pt x="637733" y="169732"/>
                  </a:lnTo>
                  <a:lnTo>
                    <a:pt x="635663" y="173994"/>
                  </a:lnTo>
                  <a:lnTo>
                    <a:pt x="634119" y="175528"/>
                  </a:lnTo>
                  <a:lnTo>
                    <a:pt x="625488" y="178474"/>
                  </a:lnTo>
                  <a:lnTo>
                    <a:pt x="625078" y="187514"/>
                  </a:lnTo>
                  <a:lnTo>
                    <a:pt x="625078" y="179834"/>
                  </a:lnTo>
                  <a:lnTo>
                    <a:pt x="631214" y="171710"/>
                  </a:lnTo>
                  <a:lnTo>
                    <a:pt x="632766" y="166274"/>
                  </a:lnTo>
                  <a:lnTo>
                    <a:pt x="634172" y="164428"/>
                  </a:lnTo>
                  <a:lnTo>
                    <a:pt x="638381" y="162376"/>
                  </a:lnTo>
                  <a:lnTo>
                    <a:pt x="639898" y="160837"/>
                  </a:lnTo>
                  <a:lnTo>
                    <a:pt x="641587" y="156481"/>
                  </a:lnTo>
                  <a:lnTo>
                    <a:pt x="643663" y="145600"/>
                  </a:lnTo>
                  <a:lnTo>
                    <a:pt x="658367" y="125001"/>
                  </a:lnTo>
                  <a:lnTo>
                    <a:pt x="660710" y="119056"/>
                  </a:lnTo>
                  <a:lnTo>
                    <a:pt x="676179" y="98227"/>
                  </a:lnTo>
                  <a:lnTo>
                    <a:pt x="678547" y="92274"/>
                  </a:lnTo>
                  <a:lnTo>
                    <a:pt x="694038" y="71438"/>
                  </a:lnTo>
                  <a:lnTo>
                    <a:pt x="696406" y="65485"/>
                  </a:lnTo>
                  <a:lnTo>
                    <a:pt x="720707" y="35719"/>
                  </a:lnTo>
                  <a:lnTo>
                    <a:pt x="721573" y="32743"/>
                  </a:lnTo>
                  <a:lnTo>
                    <a:pt x="723143" y="30758"/>
                  </a:lnTo>
                  <a:lnTo>
                    <a:pt x="758987" y="36"/>
                  </a:lnTo>
                  <a:lnTo>
                    <a:pt x="767943" y="0"/>
                  </a:lnTo>
                  <a:lnTo>
                    <a:pt x="767950" y="4741"/>
                  </a:lnTo>
                  <a:lnTo>
                    <a:pt x="768942" y="6137"/>
                  </a:lnTo>
                  <a:lnTo>
                    <a:pt x="770597" y="7068"/>
                  </a:lnTo>
                  <a:lnTo>
                    <a:pt x="772693" y="7689"/>
                  </a:lnTo>
                  <a:lnTo>
                    <a:pt x="774089" y="9095"/>
                  </a:lnTo>
                  <a:lnTo>
                    <a:pt x="775641" y="13303"/>
                  </a:lnTo>
                  <a:lnTo>
                    <a:pt x="777853" y="41696"/>
                  </a:lnTo>
                  <a:lnTo>
                    <a:pt x="783945" y="53584"/>
                  </a:lnTo>
                  <a:lnTo>
                    <a:pt x="794884" y="94423"/>
                  </a:lnTo>
                  <a:lnTo>
                    <a:pt x="810138" y="116038"/>
                  </a:lnTo>
                  <a:lnTo>
                    <a:pt x="812499" y="122018"/>
                  </a:lnTo>
                  <a:lnTo>
                    <a:pt x="818413" y="130963"/>
                  </a:lnTo>
                  <a:lnTo>
                    <a:pt x="825861" y="150592"/>
                  </a:lnTo>
                  <a:lnTo>
                    <a:pt x="828386" y="153973"/>
                  </a:lnTo>
                  <a:lnTo>
                    <a:pt x="835689" y="159724"/>
                  </a:lnTo>
                  <a:lnTo>
                    <a:pt x="846935" y="176907"/>
                  </a:lnTo>
                  <a:lnTo>
                    <a:pt x="857239" y="187513"/>
                  </a:lnTo>
                  <a:lnTo>
                    <a:pt x="85725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6831211" y="2491383"/>
              <a:ext cx="98224" cy="383563"/>
            </a:xfrm>
            <a:custGeom>
              <a:avLst/>
              <a:gdLst/>
              <a:ahLst/>
              <a:cxnLst/>
              <a:rect l="0" t="0" r="0" b="0"/>
              <a:pathLst>
                <a:path w="98224" h="383563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17952" y="32018"/>
                  </a:lnTo>
                  <a:lnTo>
                    <a:pt x="24750" y="44505"/>
                  </a:lnTo>
                  <a:lnTo>
                    <a:pt x="32846" y="83687"/>
                  </a:lnTo>
                  <a:lnTo>
                    <a:pt x="42596" y="125229"/>
                  </a:lnTo>
                  <a:lnTo>
                    <a:pt x="51115" y="153905"/>
                  </a:lnTo>
                  <a:lnTo>
                    <a:pt x="55494" y="176570"/>
                  </a:lnTo>
                  <a:lnTo>
                    <a:pt x="60430" y="198499"/>
                  </a:lnTo>
                  <a:lnTo>
                    <a:pt x="64538" y="221202"/>
                  </a:lnTo>
                  <a:lnTo>
                    <a:pt x="75774" y="264795"/>
                  </a:lnTo>
                  <a:lnTo>
                    <a:pt x="82834" y="305466"/>
                  </a:lnTo>
                  <a:lnTo>
                    <a:pt x="88020" y="323048"/>
                  </a:lnTo>
                  <a:lnTo>
                    <a:pt x="90037" y="342212"/>
                  </a:lnTo>
                  <a:lnTo>
                    <a:pt x="96952" y="359760"/>
                  </a:lnTo>
                  <a:lnTo>
                    <a:pt x="98223" y="383562"/>
                  </a:lnTo>
                  <a:lnTo>
                    <a:pt x="89297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6777633" y="2420359"/>
              <a:ext cx="205338" cy="204959"/>
            </a:xfrm>
            <a:custGeom>
              <a:avLst/>
              <a:gdLst/>
              <a:ahLst/>
              <a:cxnLst/>
              <a:rect l="0" t="0" r="0" b="0"/>
              <a:pathLst>
                <a:path w="205338" h="204959">
                  <a:moveTo>
                    <a:pt x="0" y="106743"/>
                  </a:moveTo>
                  <a:lnTo>
                    <a:pt x="0" y="94314"/>
                  </a:lnTo>
                  <a:lnTo>
                    <a:pt x="14993" y="50239"/>
                  </a:lnTo>
                  <a:lnTo>
                    <a:pt x="18002" y="45022"/>
                  </a:lnTo>
                  <a:lnTo>
                    <a:pt x="47660" y="14444"/>
                  </a:lnTo>
                  <a:lnTo>
                    <a:pt x="53594" y="11151"/>
                  </a:lnTo>
                  <a:lnTo>
                    <a:pt x="59538" y="8695"/>
                  </a:lnTo>
                  <a:lnTo>
                    <a:pt x="68463" y="2726"/>
                  </a:lnTo>
                  <a:lnTo>
                    <a:pt x="78383" y="517"/>
                  </a:lnTo>
                  <a:lnTo>
                    <a:pt x="88084" y="0"/>
                  </a:lnTo>
                  <a:lnTo>
                    <a:pt x="126946" y="10626"/>
                  </a:lnTo>
                  <a:lnTo>
                    <a:pt x="137780" y="14415"/>
                  </a:lnTo>
                  <a:lnTo>
                    <a:pt x="154043" y="17540"/>
                  </a:lnTo>
                  <a:lnTo>
                    <a:pt x="162060" y="21787"/>
                  </a:lnTo>
                  <a:lnTo>
                    <a:pt x="196434" y="64592"/>
                  </a:lnTo>
                  <a:lnTo>
                    <a:pt x="202731" y="78048"/>
                  </a:lnTo>
                  <a:lnTo>
                    <a:pt x="205228" y="108366"/>
                  </a:lnTo>
                  <a:lnTo>
                    <a:pt x="205337" y="122988"/>
                  </a:lnTo>
                  <a:lnTo>
                    <a:pt x="202716" y="131492"/>
                  </a:lnTo>
                  <a:lnTo>
                    <a:pt x="190149" y="148146"/>
                  </a:lnTo>
                  <a:lnTo>
                    <a:pt x="153787" y="184131"/>
                  </a:lnTo>
                  <a:lnTo>
                    <a:pt x="139714" y="192070"/>
                  </a:lnTo>
                  <a:lnTo>
                    <a:pt x="100789" y="203573"/>
                  </a:lnTo>
                  <a:lnTo>
                    <a:pt x="57478" y="204945"/>
                  </a:lnTo>
                  <a:lnTo>
                    <a:pt x="51012" y="204958"/>
                  </a:lnTo>
                  <a:lnTo>
                    <a:pt x="44831" y="202319"/>
                  </a:lnTo>
                  <a:lnTo>
                    <a:pt x="38777" y="198830"/>
                  </a:lnTo>
                  <a:lnTo>
                    <a:pt x="26805" y="196591"/>
                  </a:lnTo>
                  <a:lnTo>
                    <a:pt x="23823" y="196407"/>
                  </a:lnTo>
                  <a:lnTo>
                    <a:pt x="21835" y="195292"/>
                  </a:lnTo>
                  <a:lnTo>
                    <a:pt x="20509" y="193557"/>
                  </a:lnTo>
                  <a:lnTo>
                    <a:pt x="19037" y="188983"/>
                  </a:lnTo>
                  <a:lnTo>
                    <a:pt x="18383" y="183643"/>
                  </a:lnTo>
                  <a:lnTo>
                    <a:pt x="17216" y="181822"/>
                  </a:lnTo>
                  <a:lnTo>
                    <a:pt x="15446" y="180608"/>
                  </a:lnTo>
                  <a:lnTo>
                    <a:pt x="13274" y="179799"/>
                  </a:lnTo>
                  <a:lnTo>
                    <a:pt x="12818" y="178267"/>
                  </a:lnTo>
                  <a:lnTo>
                    <a:pt x="13506" y="176253"/>
                  </a:lnTo>
                  <a:lnTo>
                    <a:pt x="15924" y="171371"/>
                  </a:lnTo>
                  <a:lnTo>
                    <a:pt x="18279" y="163043"/>
                  </a:lnTo>
                  <a:lnTo>
                    <a:pt x="23826" y="153300"/>
                  </a:lnTo>
                  <a:lnTo>
                    <a:pt x="26904" y="139279"/>
                  </a:lnTo>
                  <a:lnTo>
                    <a:pt x="33657" y="128399"/>
                  </a:lnTo>
                  <a:lnTo>
                    <a:pt x="44648" y="1156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7000875" y="2357438"/>
              <a:ext cx="178595" cy="241102"/>
            </a:xfrm>
            <a:custGeom>
              <a:avLst/>
              <a:gdLst/>
              <a:ahLst/>
              <a:cxnLst/>
              <a:rect l="0" t="0" r="0" b="0"/>
              <a:pathLst>
                <a:path w="178595" h="241102">
                  <a:moveTo>
                    <a:pt x="0" y="44648"/>
                  </a:moveTo>
                  <a:lnTo>
                    <a:pt x="4741" y="44648"/>
                  </a:lnTo>
                  <a:lnTo>
                    <a:pt x="6137" y="45640"/>
                  </a:lnTo>
                  <a:lnTo>
                    <a:pt x="7068" y="47294"/>
                  </a:lnTo>
                  <a:lnTo>
                    <a:pt x="7689" y="49389"/>
                  </a:lnTo>
                  <a:lnTo>
                    <a:pt x="13303" y="57077"/>
                  </a:lnTo>
                  <a:lnTo>
                    <a:pt x="18480" y="60094"/>
                  </a:lnTo>
                  <a:lnTo>
                    <a:pt x="21250" y="60898"/>
                  </a:lnTo>
                  <a:lnTo>
                    <a:pt x="26974" y="67084"/>
                  </a:lnTo>
                  <a:lnTo>
                    <a:pt x="31832" y="75455"/>
                  </a:lnTo>
                  <a:lnTo>
                    <a:pt x="49857" y="119360"/>
                  </a:lnTo>
                  <a:lnTo>
                    <a:pt x="56007" y="160751"/>
                  </a:lnTo>
                  <a:lnTo>
                    <a:pt x="69407" y="203289"/>
                  </a:lnTo>
                  <a:lnTo>
                    <a:pt x="71438" y="241101"/>
                  </a:lnTo>
                  <a:lnTo>
                    <a:pt x="66697" y="236361"/>
                  </a:lnTo>
                  <a:lnTo>
                    <a:pt x="64370" y="228742"/>
                  </a:lnTo>
                  <a:lnTo>
                    <a:pt x="61588" y="199644"/>
                  </a:lnTo>
                  <a:lnTo>
                    <a:pt x="56393" y="189571"/>
                  </a:lnTo>
                  <a:lnTo>
                    <a:pt x="53651" y="148891"/>
                  </a:lnTo>
                  <a:lnTo>
                    <a:pt x="53580" y="105455"/>
                  </a:lnTo>
                  <a:lnTo>
                    <a:pt x="56224" y="98793"/>
                  </a:lnTo>
                  <a:lnTo>
                    <a:pt x="59715" y="92525"/>
                  </a:lnTo>
                  <a:lnTo>
                    <a:pt x="61956" y="80416"/>
                  </a:lnTo>
                  <a:lnTo>
                    <a:pt x="62140" y="77423"/>
                  </a:lnTo>
                  <a:lnTo>
                    <a:pt x="64990" y="71452"/>
                  </a:lnTo>
                  <a:lnTo>
                    <a:pt x="68572" y="65490"/>
                  </a:lnTo>
                  <a:lnTo>
                    <a:pt x="71580" y="56556"/>
                  </a:lnTo>
                  <a:lnTo>
                    <a:pt x="77322" y="47625"/>
                  </a:lnTo>
                  <a:lnTo>
                    <a:pt x="80457" y="38695"/>
                  </a:lnTo>
                  <a:lnTo>
                    <a:pt x="84706" y="32742"/>
                  </a:lnTo>
                  <a:lnTo>
                    <a:pt x="89903" y="29435"/>
                  </a:lnTo>
                  <a:lnTo>
                    <a:pt x="95519" y="26972"/>
                  </a:lnTo>
                  <a:lnTo>
                    <a:pt x="104260" y="21000"/>
                  </a:lnTo>
                  <a:lnTo>
                    <a:pt x="113133" y="18790"/>
                  </a:lnTo>
                  <a:lnTo>
                    <a:pt x="119073" y="18272"/>
                  </a:lnTo>
                  <a:lnTo>
                    <a:pt x="125020" y="15397"/>
                  </a:lnTo>
                  <a:lnTo>
                    <a:pt x="130971" y="11804"/>
                  </a:lnTo>
                  <a:lnTo>
                    <a:pt x="142876" y="9497"/>
                  </a:lnTo>
                  <a:lnTo>
                    <a:pt x="154781" y="9041"/>
                  </a:lnTo>
                  <a:lnTo>
                    <a:pt x="156766" y="8012"/>
                  </a:lnTo>
                  <a:lnTo>
                    <a:pt x="158089" y="6333"/>
                  </a:lnTo>
                  <a:lnTo>
                    <a:pt x="158970" y="4222"/>
                  </a:lnTo>
                  <a:lnTo>
                    <a:pt x="160551" y="2814"/>
                  </a:lnTo>
                  <a:lnTo>
                    <a:pt x="169250" y="109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7179469" y="2160988"/>
              <a:ext cx="383977" cy="276407"/>
            </a:xfrm>
            <a:custGeom>
              <a:avLst/>
              <a:gdLst/>
              <a:ahLst/>
              <a:cxnLst/>
              <a:rect l="0" t="0" r="0" b="0"/>
              <a:pathLst>
                <a:path w="383977" h="276407">
                  <a:moveTo>
                    <a:pt x="0" y="214309"/>
                  </a:moveTo>
                  <a:lnTo>
                    <a:pt x="0" y="219049"/>
                  </a:lnTo>
                  <a:lnTo>
                    <a:pt x="992" y="220446"/>
                  </a:lnTo>
                  <a:lnTo>
                    <a:pt x="2645" y="221377"/>
                  </a:lnTo>
                  <a:lnTo>
                    <a:pt x="9094" y="222993"/>
                  </a:lnTo>
                  <a:lnTo>
                    <a:pt x="13303" y="223130"/>
                  </a:lnTo>
                  <a:lnTo>
                    <a:pt x="18480" y="225836"/>
                  </a:lnTo>
                  <a:lnTo>
                    <a:pt x="25148" y="230918"/>
                  </a:lnTo>
                  <a:lnTo>
                    <a:pt x="33594" y="231921"/>
                  </a:lnTo>
                  <a:lnTo>
                    <a:pt x="39073" y="232058"/>
                  </a:lnTo>
                  <a:lnTo>
                    <a:pt x="44816" y="229474"/>
                  </a:lnTo>
                  <a:lnTo>
                    <a:pt x="50677" y="226010"/>
                  </a:lnTo>
                  <a:lnTo>
                    <a:pt x="62523" y="223786"/>
                  </a:lnTo>
                  <a:lnTo>
                    <a:pt x="83345" y="223271"/>
                  </a:lnTo>
                  <a:lnTo>
                    <a:pt x="89297" y="220607"/>
                  </a:lnTo>
                  <a:lnTo>
                    <a:pt x="95250" y="217108"/>
                  </a:lnTo>
                  <a:lnTo>
                    <a:pt x="101203" y="215553"/>
                  </a:lnTo>
                  <a:lnTo>
                    <a:pt x="103187" y="214146"/>
                  </a:lnTo>
                  <a:lnTo>
                    <a:pt x="104510" y="212216"/>
                  </a:lnTo>
                  <a:lnTo>
                    <a:pt x="105392" y="209937"/>
                  </a:lnTo>
                  <a:lnTo>
                    <a:pt x="106972" y="208418"/>
                  </a:lnTo>
                  <a:lnTo>
                    <a:pt x="116638" y="203334"/>
                  </a:lnTo>
                  <a:lnTo>
                    <a:pt x="119430" y="201039"/>
                  </a:lnTo>
                  <a:lnTo>
                    <a:pt x="122533" y="195843"/>
                  </a:lnTo>
                  <a:lnTo>
                    <a:pt x="123360" y="193069"/>
                  </a:lnTo>
                  <a:lnTo>
                    <a:pt x="124905" y="191219"/>
                  </a:lnTo>
                  <a:lnTo>
                    <a:pt x="129266" y="189164"/>
                  </a:lnTo>
                  <a:lnTo>
                    <a:pt x="130826" y="187624"/>
                  </a:lnTo>
                  <a:lnTo>
                    <a:pt x="132558" y="183267"/>
                  </a:lnTo>
                  <a:lnTo>
                    <a:pt x="133823" y="171312"/>
                  </a:lnTo>
                  <a:lnTo>
                    <a:pt x="141623" y="162117"/>
                  </a:lnTo>
                  <a:lnTo>
                    <a:pt x="141049" y="160663"/>
                  </a:lnTo>
                  <a:lnTo>
                    <a:pt x="135077" y="153164"/>
                  </a:lnTo>
                  <a:lnTo>
                    <a:pt x="134281" y="147465"/>
                  </a:lnTo>
                  <a:lnTo>
                    <a:pt x="133176" y="145933"/>
                  </a:lnTo>
                  <a:lnTo>
                    <a:pt x="131448" y="144913"/>
                  </a:lnTo>
                  <a:lnTo>
                    <a:pt x="126287" y="143274"/>
                  </a:lnTo>
                  <a:lnTo>
                    <a:pt x="118138" y="136814"/>
                  </a:lnTo>
                  <a:lnTo>
                    <a:pt x="109859" y="134793"/>
                  </a:lnTo>
                  <a:lnTo>
                    <a:pt x="77387" y="133952"/>
                  </a:lnTo>
                  <a:lnTo>
                    <a:pt x="71436" y="136592"/>
                  </a:lnTo>
                  <a:lnTo>
                    <a:pt x="65483" y="140080"/>
                  </a:lnTo>
                  <a:lnTo>
                    <a:pt x="56554" y="143037"/>
                  </a:lnTo>
                  <a:lnTo>
                    <a:pt x="32742" y="163830"/>
                  </a:lnTo>
                  <a:lnTo>
                    <a:pt x="29434" y="169715"/>
                  </a:lnTo>
                  <a:lnTo>
                    <a:pt x="26973" y="175638"/>
                  </a:lnTo>
                  <a:lnTo>
                    <a:pt x="21000" y="184551"/>
                  </a:lnTo>
                  <a:lnTo>
                    <a:pt x="18790" y="193475"/>
                  </a:lnTo>
                  <a:lnTo>
                    <a:pt x="17982" y="208356"/>
                  </a:lnTo>
                  <a:lnTo>
                    <a:pt x="20560" y="214309"/>
                  </a:lnTo>
                  <a:lnTo>
                    <a:pt x="24020" y="220262"/>
                  </a:lnTo>
                  <a:lnTo>
                    <a:pt x="26961" y="229192"/>
                  </a:lnTo>
                  <a:lnTo>
                    <a:pt x="39110" y="244075"/>
                  </a:lnTo>
                  <a:lnTo>
                    <a:pt x="44833" y="247382"/>
                  </a:lnTo>
                  <a:lnTo>
                    <a:pt x="50683" y="249844"/>
                  </a:lnTo>
                  <a:lnTo>
                    <a:pt x="69460" y="264163"/>
                  </a:lnTo>
                  <a:lnTo>
                    <a:pt x="113264" y="275430"/>
                  </a:lnTo>
                  <a:lnTo>
                    <a:pt x="126274" y="276406"/>
                  </a:lnTo>
                  <a:lnTo>
                    <a:pt x="133182" y="273988"/>
                  </a:lnTo>
                  <a:lnTo>
                    <a:pt x="136412" y="271955"/>
                  </a:lnTo>
                  <a:lnTo>
                    <a:pt x="150440" y="269092"/>
                  </a:lnTo>
                  <a:lnTo>
                    <a:pt x="162425" y="268244"/>
                  </a:lnTo>
                  <a:lnTo>
                    <a:pt x="169093" y="265400"/>
                  </a:lnTo>
                  <a:lnTo>
                    <a:pt x="199419" y="238078"/>
                  </a:lnTo>
                  <a:lnTo>
                    <a:pt x="202732" y="232149"/>
                  </a:lnTo>
                  <a:lnTo>
                    <a:pt x="215028" y="189749"/>
                  </a:lnTo>
                  <a:lnTo>
                    <a:pt x="221964" y="167957"/>
                  </a:lnTo>
                  <a:lnTo>
                    <a:pt x="223237" y="125016"/>
                  </a:lnTo>
                  <a:lnTo>
                    <a:pt x="223242" y="98259"/>
                  </a:lnTo>
                  <a:lnTo>
                    <a:pt x="231803" y="98224"/>
                  </a:lnTo>
                  <a:lnTo>
                    <a:pt x="233142" y="114446"/>
                  </a:lnTo>
                  <a:lnTo>
                    <a:pt x="239857" y="135723"/>
                  </a:lnTo>
                  <a:lnTo>
                    <a:pt x="241053" y="178776"/>
                  </a:lnTo>
                  <a:lnTo>
                    <a:pt x="241101" y="223171"/>
                  </a:lnTo>
                  <a:lnTo>
                    <a:pt x="241101" y="226170"/>
                  </a:lnTo>
                  <a:lnTo>
                    <a:pt x="238455" y="232148"/>
                  </a:lnTo>
                  <a:lnTo>
                    <a:pt x="234964" y="238112"/>
                  </a:lnTo>
                  <a:lnTo>
                    <a:pt x="232172" y="250026"/>
                  </a:lnTo>
                  <a:lnTo>
                    <a:pt x="232172" y="229037"/>
                  </a:lnTo>
                  <a:lnTo>
                    <a:pt x="234817" y="223170"/>
                  </a:lnTo>
                  <a:lnTo>
                    <a:pt x="236912" y="220216"/>
                  </a:lnTo>
                  <a:lnTo>
                    <a:pt x="239860" y="206578"/>
                  </a:lnTo>
                  <a:lnTo>
                    <a:pt x="241080" y="163615"/>
                  </a:lnTo>
                  <a:lnTo>
                    <a:pt x="242087" y="148907"/>
                  </a:lnTo>
                  <a:lnTo>
                    <a:pt x="248168" y="131900"/>
                  </a:lnTo>
                  <a:lnTo>
                    <a:pt x="252629" y="87378"/>
                  </a:lnTo>
                  <a:lnTo>
                    <a:pt x="257710" y="69843"/>
                  </a:lnTo>
                  <a:lnTo>
                    <a:pt x="259706" y="50688"/>
                  </a:lnTo>
                  <a:lnTo>
                    <a:pt x="269971" y="26965"/>
                  </a:lnTo>
                  <a:lnTo>
                    <a:pt x="273775" y="20912"/>
                  </a:lnTo>
                  <a:lnTo>
                    <a:pt x="276910" y="11926"/>
                  </a:lnTo>
                  <a:lnTo>
                    <a:pt x="281159" y="5960"/>
                  </a:lnTo>
                  <a:lnTo>
                    <a:pt x="286356" y="2647"/>
                  </a:lnTo>
                  <a:lnTo>
                    <a:pt x="301881" y="152"/>
                  </a:lnTo>
                  <a:lnTo>
                    <a:pt x="324555" y="0"/>
                  </a:lnTo>
                  <a:lnTo>
                    <a:pt x="326502" y="991"/>
                  </a:lnTo>
                  <a:lnTo>
                    <a:pt x="327801" y="2644"/>
                  </a:lnTo>
                  <a:lnTo>
                    <a:pt x="330236" y="7126"/>
                  </a:lnTo>
                  <a:lnTo>
                    <a:pt x="353291" y="32769"/>
                  </a:lnTo>
                  <a:lnTo>
                    <a:pt x="364723" y="64241"/>
                  </a:lnTo>
                  <a:lnTo>
                    <a:pt x="366834" y="83279"/>
                  </a:lnTo>
                  <a:lnTo>
                    <a:pt x="373769" y="100800"/>
                  </a:lnTo>
                  <a:lnTo>
                    <a:pt x="375964" y="122012"/>
                  </a:lnTo>
                  <a:lnTo>
                    <a:pt x="382725" y="132175"/>
                  </a:lnTo>
                  <a:lnTo>
                    <a:pt x="383866" y="141475"/>
                  </a:lnTo>
                  <a:lnTo>
                    <a:pt x="383976" y="1696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7590638" y="2089669"/>
              <a:ext cx="258558" cy="133824"/>
            </a:xfrm>
            <a:custGeom>
              <a:avLst/>
              <a:gdLst/>
              <a:ahLst/>
              <a:cxnLst/>
              <a:rect l="0" t="0" r="0" b="0"/>
              <a:pathLst>
                <a:path w="258558" h="133824">
                  <a:moveTo>
                    <a:pt x="151401" y="133823"/>
                  </a:moveTo>
                  <a:lnTo>
                    <a:pt x="151401" y="129083"/>
                  </a:lnTo>
                  <a:lnTo>
                    <a:pt x="154047" y="124110"/>
                  </a:lnTo>
                  <a:lnTo>
                    <a:pt x="157538" y="118592"/>
                  </a:lnTo>
                  <a:lnTo>
                    <a:pt x="159504" y="108915"/>
                  </a:lnTo>
                  <a:lnTo>
                    <a:pt x="160321" y="76135"/>
                  </a:lnTo>
                  <a:lnTo>
                    <a:pt x="157681" y="70812"/>
                  </a:lnTo>
                  <a:lnTo>
                    <a:pt x="154192" y="65138"/>
                  </a:lnTo>
                  <a:lnTo>
                    <a:pt x="151236" y="56366"/>
                  </a:lnTo>
                  <a:lnTo>
                    <a:pt x="112695" y="14760"/>
                  </a:lnTo>
                  <a:lnTo>
                    <a:pt x="106748" y="11453"/>
                  </a:lnTo>
                  <a:lnTo>
                    <a:pt x="100797" y="8991"/>
                  </a:lnTo>
                  <a:lnTo>
                    <a:pt x="91869" y="3019"/>
                  </a:lnTo>
                  <a:lnTo>
                    <a:pt x="81948" y="809"/>
                  </a:lnTo>
                  <a:lnTo>
                    <a:pt x="60369" y="0"/>
                  </a:lnTo>
                  <a:lnTo>
                    <a:pt x="53726" y="2578"/>
                  </a:lnTo>
                  <a:lnTo>
                    <a:pt x="47466" y="6039"/>
                  </a:lnTo>
                  <a:lnTo>
                    <a:pt x="38365" y="8979"/>
                  </a:lnTo>
                  <a:lnTo>
                    <a:pt x="23419" y="21128"/>
                  </a:lnTo>
                  <a:lnTo>
                    <a:pt x="20105" y="26851"/>
                  </a:lnTo>
                  <a:lnTo>
                    <a:pt x="17641" y="32702"/>
                  </a:lnTo>
                  <a:lnTo>
                    <a:pt x="11668" y="41574"/>
                  </a:lnTo>
                  <a:lnTo>
                    <a:pt x="8464" y="50487"/>
                  </a:lnTo>
                  <a:lnTo>
                    <a:pt x="2665" y="59411"/>
                  </a:lnTo>
                  <a:lnTo>
                    <a:pt x="506" y="68339"/>
                  </a:lnTo>
                  <a:lnTo>
                    <a:pt x="0" y="74292"/>
                  </a:lnTo>
                  <a:lnTo>
                    <a:pt x="2422" y="80245"/>
                  </a:lnTo>
                  <a:lnTo>
                    <a:pt x="5813" y="86198"/>
                  </a:lnTo>
                  <a:lnTo>
                    <a:pt x="7990" y="98104"/>
                  </a:lnTo>
                  <a:lnTo>
                    <a:pt x="8169" y="101081"/>
                  </a:lnTo>
                  <a:lnTo>
                    <a:pt x="9280" y="103065"/>
                  </a:lnTo>
                  <a:lnTo>
                    <a:pt x="11013" y="104388"/>
                  </a:lnTo>
                  <a:lnTo>
                    <a:pt x="15585" y="106850"/>
                  </a:lnTo>
                  <a:lnTo>
                    <a:pt x="23736" y="112823"/>
                  </a:lnTo>
                  <a:lnTo>
                    <a:pt x="32435" y="115033"/>
                  </a:lnTo>
                  <a:lnTo>
                    <a:pt x="65082" y="115953"/>
                  </a:lnTo>
                  <a:lnTo>
                    <a:pt x="67066" y="114964"/>
                  </a:lnTo>
                  <a:lnTo>
                    <a:pt x="68389" y="113313"/>
                  </a:lnTo>
                  <a:lnTo>
                    <a:pt x="69270" y="111220"/>
                  </a:lnTo>
                  <a:lnTo>
                    <a:pt x="70850" y="109825"/>
                  </a:lnTo>
                  <a:lnTo>
                    <a:pt x="80515" y="104939"/>
                  </a:lnTo>
                  <a:lnTo>
                    <a:pt x="94919" y="92868"/>
                  </a:lnTo>
                  <a:lnTo>
                    <a:pt x="100832" y="90816"/>
                  </a:lnTo>
                  <a:lnTo>
                    <a:pt x="102806" y="89277"/>
                  </a:lnTo>
                  <a:lnTo>
                    <a:pt x="112543" y="74040"/>
                  </a:lnTo>
                  <a:lnTo>
                    <a:pt x="115744" y="65287"/>
                  </a:lnTo>
                  <a:lnTo>
                    <a:pt x="121544" y="56410"/>
                  </a:lnTo>
                  <a:lnTo>
                    <a:pt x="123703" y="47496"/>
                  </a:lnTo>
                  <a:lnTo>
                    <a:pt x="124493" y="37360"/>
                  </a:lnTo>
                  <a:lnTo>
                    <a:pt x="133171" y="27080"/>
                  </a:lnTo>
                  <a:lnTo>
                    <a:pt x="133540" y="17771"/>
                  </a:lnTo>
                  <a:lnTo>
                    <a:pt x="133542" y="25429"/>
                  </a:lnTo>
                  <a:lnTo>
                    <a:pt x="139679" y="33551"/>
                  </a:lnTo>
                  <a:lnTo>
                    <a:pt x="142636" y="41826"/>
                  </a:lnTo>
                  <a:lnTo>
                    <a:pt x="169315" y="82344"/>
                  </a:lnTo>
                  <a:lnTo>
                    <a:pt x="184150" y="103158"/>
                  </a:lnTo>
                  <a:lnTo>
                    <a:pt x="193075" y="111728"/>
                  </a:lnTo>
                  <a:lnTo>
                    <a:pt x="204980" y="117773"/>
                  </a:lnTo>
                  <a:lnTo>
                    <a:pt x="210932" y="121729"/>
                  </a:lnTo>
                  <a:lnTo>
                    <a:pt x="219862" y="123956"/>
                  </a:lnTo>
                  <a:lnTo>
                    <a:pt x="230004" y="124770"/>
                  </a:lnTo>
                  <a:lnTo>
                    <a:pt x="241250" y="115164"/>
                  </a:lnTo>
                  <a:lnTo>
                    <a:pt x="254661" y="100976"/>
                  </a:lnTo>
                  <a:lnTo>
                    <a:pt x="258557" y="89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7750969" y="1910953"/>
              <a:ext cx="214313" cy="53579"/>
            </a:xfrm>
            <a:custGeom>
              <a:avLst/>
              <a:gdLst/>
              <a:ahLst/>
              <a:cxnLst/>
              <a:rect l="0" t="0" r="0" b="0"/>
              <a:pathLst>
                <a:path w="214313" h="53579">
                  <a:moveTo>
                    <a:pt x="0" y="53578"/>
                  </a:moveTo>
                  <a:lnTo>
                    <a:pt x="4741" y="53578"/>
                  </a:lnTo>
                  <a:lnTo>
                    <a:pt x="9713" y="50932"/>
                  </a:lnTo>
                  <a:lnTo>
                    <a:pt x="15231" y="47441"/>
                  </a:lnTo>
                  <a:lnTo>
                    <a:pt x="24908" y="45476"/>
                  </a:lnTo>
                  <a:lnTo>
                    <a:pt x="69381" y="44655"/>
                  </a:lnTo>
                  <a:lnTo>
                    <a:pt x="101545" y="43657"/>
                  </a:lnTo>
                  <a:lnTo>
                    <a:pt x="135827" y="36271"/>
                  </a:lnTo>
                  <a:lnTo>
                    <a:pt x="162967" y="34799"/>
                  </a:lnTo>
                  <a:lnTo>
                    <a:pt x="187306" y="24699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7822406" y="1785938"/>
              <a:ext cx="62509" cy="375034"/>
            </a:xfrm>
            <a:custGeom>
              <a:avLst/>
              <a:gdLst/>
              <a:ahLst/>
              <a:cxnLst/>
              <a:rect l="0" t="0" r="0" b="0"/>
              <a:pathLst>
                <a:path w="62509" h="375034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1412" y="33925"/>
                  </a:lnTo>
                  <a:lnTo>
                    <a:pt x="13561" y="37500"/>
                  </a:lnTo>
                  <a:lnTo>
                    <a:pt x="19940" y="60488"/>
                  </a:lnTo>
                  <a:lnTo>
                    <a:pt x="23745" y="67563"/>
                  </a:lnTo>
                  <a:lnTo>
                    <a:pt x="25888" y="78116"/>
                  </a:lnTo>
                  <a:lnTo>
                    <a:pt x="27514" y="93370"/>
                  </a:lnTo>
                  <a:lnTo>
                    <a:pt x="35860" y="134225"/>
                  </a:lnTo>
                  <a:lnTo>
                    <a:pt x="43746" y="178540"/>
                  </a:lnTo>
                  <a:lnTo>
                    <a:pt x="44570" y="218015"/>
                  </a:lnTo>
                  <a:lnTo>
                    <a:pt x="44642" y="261086"/>
                  </a:lnTo>
                  <a:lnTo>
                    <a:pt x="44648" y="303559"/>
                  </a:lnTo>
                  <a:lnTo>
                    <a:pt x="44649" y="332849"/>
                  </a:lnTo>
                  <a:lnTo>
                    <a:pt x="53578" y="375033"/>
                  </a:lnTo>
                  <a:lnTo>
                    <a:pt x="53578" y="370302"/>
                  </a:lnTo>
                  <a:lnTo>
                    <a:pt x="56224" y="365331"/>
                  </a:lnTo>
                  <a:lnTo>
                    <a:pt x="62508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7956510" y="1964676"/>
              <a:ext cx="160577" cy="132405"/>
            </a:xfrm>
            <a:custGeom>
              <a:avLst/>
              <a:gdLst/>
              <a:ahLst/>
              <a:cxnLst/>
              <a:rect l="0" t="0" r="0" b="0"/>
              <a:pathLst>
                <a:path w="160577" h="132405">
                  <a:moveTo>
                    <a:pt x="160576" y="71293"/>
                  </a:moveTo>
                  <a:lnTo>
                    <a:pt x="160576" y="61812"/>
                  </a:lnTo>
                  <a:lnTo>
                    <a:pt x="157930" y="54511"/>
                  </a:lnTo>
                  <a:lnTo>
                    <a:pt x="154439" y="47959"/>
                  </a:lnTo>
                  <a:lnTo>
                    <a:pt x="151482" y="38693"/>
                  </a:lnTo>
                  <a:lnTo>
                    <a:pt x="139326" y="23686"/>
                  </a:lnTo>
                  <a:lnTo>
                    <a:pt x="133602" y="20369"/>
                  </a:lnTo>
                  <a:lnTo>
                    <a:pt x="127752" y="17902"/>
                  </a:lnTo>
                  <a:lnTo>
                    <a:pt x="108975" y="3579"/>
                  </a:lnTo>
                  <a:lnTo>
                    <a:pt x="84012" y="182"/>
                  </a:lnTo>
                  <a:lnTo>
                    <a:pt x="77600" y="0"/>
                  </a:lnTo>
                  <a:lnTo>
                    <a:pt x="37150" y="13161"/>
                  </a:lnTo>
                  <a:lnTo>
                    <a:pt x="18302" y="26829"/>
                  </a:lnTo>
                  <a:lnTo>
                    <a:pt x="5913" y="38587"/>
                  </a:lnTo>
                  <a:lnTo>
                    <a:pt x="2541" y="44520"/>
                  </a:lnTo>
                  <a:lnTo>
                    <a:pt x="641" y="56084"/>
                  </a:lnTo>
                  <a:lnTo>
                    <a:pt x="0" y="73029"/>
                  </a:lnTo>
                  <a:lnTo>
                    <a:pt x="2558" y="79671"/>
                  </a:lnTo>
                  <a:lnTo>
                    <a:pt x="6010" y="85931"/>
                  </a:lnTo>
                  <a:lnTo>
                    <a:pt x="8945" y="95033"/>
                  </a:lnTo>
                  <a:lnTo>
                    <a:pt x="21092" y="109978"/>
                  </a:lnTo>
                  <a:lnTo>
                    <a:pt x="34470" y="118915"/>
                  </a:lnTo>
                  <a:lnTo>
                    <a:pt x="69258" y="131706"/>
                  </a:lnTo>
                  <a:lnTo>
                    <a:pt x="72908" y="132404"/>
                  </a:lnTo>
                  <a:lnTo>
                    <a:pt x="76334" y="131878"/>
                  </a:lnTo>
                  <a:lnTo>
                    <a:pt x="91607" y="126549"/>
                  </a:lnTo>
                  <a:lnTo>
                    <a:pt x="101149" y="124624"/>
                  </a:lnTo>
                  <a:lnTo>
                    <a:pt x="112100" y="117963"/>
                  </a:lnTo>
                  <a:lnTo>
                    <a:pt x="136730" y="95068"/>
                  </a:lnTo>
                  <a:lnTo>
                    <a:pt x="140055" y="86490"/>
                  </a:lnTo>
                  <a:lnTo>
                    <a:pt x="142527" y="77055"/>
                  </a:lnTo>
                  <a:lnTo>
                    <a:pt x="151646" y="623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8134945" y="2000250"/>
              <a:ext cx="71439" cy="71330"/>
            </a:xfrm>
            <a:custGeom>
              <a:avLst/>
              <a:gdLst/>
              <a:ahLst/>
              <a:cxnLst/>
              <a:rect l="0" t="0" r="0" b="0"/>
              <a:pathLst>
                <a:path w="71439" h="71330">
                  <a:moveTo>
                    <a:pt x="0" y="62508"/>
                  </a:moveTo>
                  <a:lnTo>
                    <a:pt x="4741" y="67248"/>
                  </a:lnTo>
                  <a:lnTo>
                    <a:pt x="9714" y="69576"/>
                  </a:lnTo>
                  <a:lnTo>
                    <a:pt x="25071" y="71329"/>
                  </a:lnTo>
                  <a:lnTo>
                    <a:pt x="36277" y="64355"/>
                  </a:lnTo>
                  <a:lnTo>
                    <a:pt x="39068" y="63740"/>
                  </a:lnTo>
                  <a:lnTo>
                    <a:pt x="40928" y="62337"/>
                  </a:lnTo>
                  <a:lnTo>
                    <a:pt x="56932" y="36809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8143875" y="1696641"/>
              <a:ext cx="107157" cy="339219"/>
            </a:xfrm>
            <a:custGeom>
              <a:avLst/>
              <a:gdLst/>
              <a:ahLst/>
              <a:cxnLst/>
              <a:rect l="0" t="0" r="0" b="0"/>
              <a:pathLst>
                <a:path w="107157" h="33921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7689" y="16250"/>
                  </a:lnTo>
                  <a:lnTo>
                    <a:pt x="9677" y="30807"/>
                  </a:lnTo>
                  <a:lnTo>
                    <a:pt x="29911" y="68908"/>
                  </a:lnTo>
                  <a:lnTo>
                    <a:pt x="37599" y="107999"/>
                  </a:lnTo>
                  <a:lnTo>
                    <a:pt x="49857" y="145779"/>
                  </a:lnTo>
                  <a:lnTo>
                    <a:pt x="57828" y="187905"/>
                  </a:lnTo>
                  <a:lnTo>
                    <a:pt x="68959" y="229576"/>
                  </a:lnTo>
                  <a:lnTo>
                    <a:pt x="73349" y="249262"/>
                  </a:lnTo>
                  <a:lnTo>
                    <a:pt x="78287" y="267662"/>
                  </a:lnTo>
                  <a:lnTo>
                    <a:pt x="80435" y="278703"/>
                  </a:lnTo>
                  <a:lnTo>
                    <a:pt x="96865" y="315468"/>
                  </a:lnTo>
                  <a:lnTo>
                    <a:pt x="97823" y="324431"/>
                  </a:lnTo>
                  <a:lnTo>
                    <a:pt x="98950" y="326420"/>
                  </a:lnTo>
                  <a:lnTo>
                    <a:pt x="100693" y="327746"/>
                  </a:lnTo>
                  <a:lnTo>
                    <a:pt x="107045" y="330352"/>
                  </a:lnTo>
                  <a:lnTo>
                    <a:pt x="107155" y="339218"/>
                  </a:lnTo>
                  <a:lnTo>
                    <a:pt x="107156" y="330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7054453" y="2652117"/>
              <a:ext cx="187525" cy="241102"/>
            </a:xfrm>
            <a:custGeom>
              <a:avLst/>
              <a:gdLst/>
              <a:ahLst/>
              <a:cxnLst/>
              <a:rect l="0" t="0" r="0" b="0"/>
              <a:pathLst>
                <a:path w="187525" h="241102">
                  <a:moveTo>
                    <a:pt x="0" y="71438"/>
                  </a:moveTo>
                  <a:lnTo>
                    <a:pt x="7689" y="79126"/>
                  </a:lnTo>
                  <a:lnTo>
                    <a:pt x="21951" y="88243"/>
                  </a:lnTo>
                  <a:lnTo>
                    <a:pt x="56533" y="127894"/>
                  </a:lnTo>
                  <a:lnTo>
                    <a:pt x="78502" y="145508"/>
                  </a:lnTo>
                  <a:lnTo>
                    <a:pt x="95997" y="171995"/>
                  </a:lnTo>
                  <a:lnTo>
                    <a:pt x="114176" y="189454"/>
                  </a:lnTo>
                  <a:lnTo>
                    <a:pt x="121804" y="203309"/>
                  </a:lnTo>
                  <a:lnTo>
                    <a:pt x="122875" y="206977"/>
                  </a:lnTo>
                  <a:lnTo>
                    <a:pt x="124580" y="209422"/>
                  </a:lnTo>
                  <a:lnTo>
                    <a:pt x="126710" y="211052"/>
                  </a:lnTo>
                  <a:lnTo>
                    <a:pt x="129122" y="212139"/>
                  </a:lnTo>
                  <a:lnTo>
                    <a:pt x="130730" y="213856"/>
                  </a:lnTo>
                  <a:lnTo>
                    <a:pt x="134655" y="223280"/>
                  </a:lnTo>
                  <a:lnTo>
                    <a:pt x="141597" y="230805"/>
                  </a:lnTo>
                  <a:lnTo>
                    <a:pt x="142874" y="241078"/>
                  </a:lnTo>
                  <a:lnTo>
                    <a:pt x="142875" y="241101"/>
                  </a:lnTo>
                  <a:lnTo>
                    <a:pt x="142875" y="198861"/>
                  </a:lnTo>
                  <a:lnTo>
                    <a:pt x="142875" y="154710"/>
                  </a:lnTo>
                  <a:lnTo>
                    <a:pt x="142875" y="112203"/>
                  </a:lnTo>
                  <a:lnTo>
                    <a:pt x="143867" y="95974"/>
                  </a:lnTo>
                  <a:lnTo>
                    <a:pt x="150564" y="77878"/>
                  </a:lnTo>
                  <a:lnTo>
                    <a:pt x="152724" y="56583"/>
                  </a:lnTo>
                  <a:lnTo>
                    <a:pt x="158858" y="44654"/>
                  </a:lnTo>
                  <a:lnTo>
                    <a:pt x="159483" y="41676"/>
                  </a:lnTo>
                  <a:lnTo>
                    <a:pt x="165105" y="32744"/>
                  </a:lnTo>
                  <a:lnTo>
                    <a:pt x="174900" y="20837"/>
                  </a:lnTo>
                  <a:lnTo>
                    <a:pt x="180510" y="8930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7277695" y="2678906"/>
              <a:ext cx="62509" cy="142495"/>
            </a:xfrm>
            <a:custGeom>
              <a:avLst/>
              <a:gdLst/>
              <a:ahLst/>
              <a:cxnLst/>
              <a:rect l="0" t="0" r="0" b="0"/>
              <a:pathLst>
                <a:path w="62509" h="142495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6137" y="9095"/>
                  </a:lnTo>
                  <a:lnTo>
                    <a:pt x="11024" y="18480"/>
                  </a:lnTo>
                  <a:lnTo>
                    <a:pt x="21250" y="29889"/>
                  </a:lnTo>
                  <a:lnTo>
                    <a:pt x="24328" y="38419"/>
                  </a:lnTo>
                  <a:lnTo>
                    <a:pt x="26687" y="47833"/>
                  </a:lnTo>
                  <a:lnTo>
                    <a:pt x="42171" y="78344"/>
                  </a:lnTo>
                  <a:lnTo>
                    <a:pt x="44540" y="85421"/>
                  </a:lnTo>
                  <a:lnTo>
                    <a:pt x="50459" y="94984"/>
                  </a:lnTo>
                  <a:lnTo>
                    <a:pt x="53647" y="104101"/>
                  </a:lnTo>
                  <a:lnTo>
                    <a:pt x="59442" y="113086"/>
                  </a:lnTo>
                  <a:lnTo>
                    <a:pt x="61600" y="122032"/>
                  </a:lnTo>
                  <a:lnTo>
                    <a:pt x="62507" y="142494"/>
                  </a:lnTo>
                  <a:lnTo>
                    <a:pt x="62508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7286625" y="2571750"/>
              <a:ext cx="17860" cy="17860"/>
            </a:xfrm>
            <a:custGeom>
              <a:avLst/>
              <a:gdLst/>
              <a:ahLst/>
              <a:cxnLst/>
              <a:rect l="0" t="0" r="0" b="0"/>
              <a:pathLst>
                <a:path w="17860" h="17860">
                  <a:moveTo>
                    <a:pt x="0" y="17859"/>
                  </a:moveTo>
                  <a:lnTo>
                    <a:pt x="4741" y="13119"/>
                  </a:lnTo>
                  <a:lnTo>
                    <a:pt x="7068" y="8146"/>
                  </a:lnTo>
                  <a:lnTo>
                    <a:pt x="7689" y="5430"/>
                  </a:lnTo>
                  <a:lnTo>
                    <a:pt x="9094" y="3620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7349133" y="2527102"/>
              <a:ext cx="232173" cy="53579"/>
            </a:xfrm>
            <a:custGeom>
              <a:avLst/>
              <a:gdLst/>
              <a:ahLst/>
              <a:cxnLst/>
              <a:rect l="0" t="0" r="0" b="0"/>
              <a:pathLst>
                <a:path w="232173" h="53579">
                  <a:moveTo>
                    <a:pt x="0" y="53578"/>
                  </a:moveTo>
                  <a:lnTo>
                    <a:pt x="22360" y="52586"/>
                  </a:lnTo>
                  <a:lnTo>
                    <a:pt x="50802" y="45889"/>
                  </a:lnTo>
                  <a:lnTo>
                    <a:pt x="90107" y="42166"/>
                  </a:lnTo>
                  <a:lnTo>
                    <a:pt x="127914" y="35575"/>
                  </a:lnTo>
                  <a:lnTo>
                    <a:pt x="170727" y="26699"/>
                  </a:lnTo>
                  <a:lnTo>
                    <a:pt x="189856" y="19219"/>
                  </a:lnTo>
                  <a:lnTo>
                    <a:pt x="202279" y="17135"/>
                  </a:lnTo>
                  <a:lnTo>
                    <a:pt x="214288" y="10844"/>
                  </a:lnTo>
                  <a:lnTo>
                    <a:pt x="217272" y="10206"/>
                  </a:lnTo>
                  <a:lnTo>
                    <a:pt x="219262" y="8788"/>
                  </a:lnTo>
                  <a:lnTo>
                    <a:pt x="220589" y="6851"/>
                  </a:lnTo>
                  <a:lnTo>
                    <a:pt x="221473" y="4567"/>
                  </a:lnTo>
                  <a:lnTo>
                    <a:pt x="223054" y="3045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7402711" y="2428875"/>
              <a:ext cx="116087" cy="321467"/>
            </a:xfrm>
            <a:custGeom>
              <a:avLst/>
              <a:gdLst/>
              <a:ahLst/>
              <a:cxnLst/>
              <a:rect l="0" t="0" r="0" b="0"/>
              <a:pathLst>
                <a:path w="116087" h="321467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1" y="7688"/>
                  </a:lnTo>
                  <a:lnTo>
                    <a:pt x="6137" y="9094"/>
                  </a:lnTo>
                  <a:lnTo>
                    <a:pt x="7689" y="13302"/>
                  </a:lnTo>
                  <a:lnTo>
                    <a:pt x="9677" y="24088"/>
                  </a:lnTo>
                  <a:lnTo>
                    <a:pt x="14994" y="32824"/>
                  </a:lnTo>
                  <a:lnTo>
                    <a:pt x="32024" y="73773"/>
                  </a:lnTo>
                  <a:lnTo>
                    <a:pt x="45217" y="114796"/>
                  </a:lnTo>
                  <a:lnTo>
                    <a:pt x="51101" y="133563"/>
                  </a:lnTo>
                  <a:lnTo>
                    <a:pt x="60381" y="169797"/>
                  </a:lnTo>
                  <a:lnTo>
                    <a:pt x="68960" y="195892"/>
                  </a:lnTo>
                  <a:lnTo>
                    <a:pt x="73349" y="214146"/>
                  </a:lnTo>
                  <a:lnTo>
                    <a:pt x="78287" y="232122"/>
                  </a:lnTo>
                  <a:lnTo>
                    <a:pt x="82397" y="250017"/>
                  </a:lnTo>
                  <a:lnTo>
                    <a:pt x="87934" y="269100"/>
                  </a:lnTo>
                  <a:lnTo>
                    <a:pt x="90020" y="282425"/>
                  </a:lnTo>
                  <a:lnTo>
                    <a:pt x="96312" y="294611"/>
                  </a:lnTo>
                  <a:lnTo>
                    <a:pt x="98227" y="321466"/>
                  </a:lnTo>
                  <a:lnTo>
                    <a:pt x="116086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7563500" y="2491428"/>
              <a:ext cx="232118" cy="169574"/>
            </a:xfrm>
            <a:custGeom>
              <a:avLst/>
              <a:gdLst/>
              <a:ahLst/>
              <a:cxnLst/>
              <a:rect l="0" t="0" r="0" b="0"/>
              <a:pathLst>
                <a:path w="232118" h="169574">
                  <a:moveTo>
                    <a:pt x="133891" y="89252"/>
                  </a:moveTo>
                  <a:lnTo>
                    <a:pt x="133891" y="79771"/>
                  </a:lnTo>
                  <a:lnTo>
                    <a:pt x="136536" y="72470"/>
                  </a:lnTo>
                  <a:lnTo>
                    <a:pt x="138631" y="69134"/>
                  </a:lnTo>
                  <a:lnTo>
                    <a:pt x="139035" y="65918"/>
                  </a:lnTo>
                  <a:lnTo>
                    <a:pt x="131633" y="37564"/>
                  </a:lnTo>
                  <a:lnTo>
                    <a:pt x="120611" y="22637"/>
                  </a:lnTo>
                  <a:lnTo>
                    <a:pt x="91974" y="3857"/>
                  </a:lnTo>
                  <a:lnTo>
                    <a:pt x="65330" y="297"/>
                  </a:lnTo>
                  <a:lnTo>
                    <a:pt x="42976" y="0"/>
                  </a:lnTo>
                  <a:lnTo>
                    <a:pt x="36268" y="2621"/>
                  </a:lnTo>
                  <a:lnTo>
                    <a:pt x="29979" y="6101"/>
                  </a:lnTo>
                  <a:lnTo>
                    <a:pt x="23877" y="7647"/>
                  </a:lnTo>
                  <a:lnTo>
                    <a:pt x="17857" y="13626"/>
                  </a:lnTo>
                  <a:lnTo>
                    <a:pt x="12867" y="21906"/>
                  </a:lnTo>
                  <a:lnTo>
                    <a:pt x="7018" y="35306"/>
                  </a:lnTo>
                  <a:lnTo>
                    <a:pt x="4661" y="38405"/>
                  </a:lnTo>
                  <a:lnTo>
                    <a:pt x="2041" y="47140"/>
                  </a:lnTo>
                  <a:lnTo>
                    <a:pt x="0" y="91179"/>
                  </a:lnTo>
                  <a:lnTo>
                    <a:pt x="962" y="101022"/>
                  </a:lnTo>
                  <a:lnTo>
                    <a:pt x="7081" y="112142"/>
                  </a:lnTo>
                  <a:lnTo>
                    <a:pt x="29757" y="136841"/>
                  </a:lnTo>
                  <a:lnTo>
                    <a:pt x="69153" y="165649"/>
                  </a:lnTo>
                  <a:lnTo>
                    <a:pt x="94347" y="169270"/>
                  </a:lnTo>
                  <a:lnTo>
                    <a:pt x="109967" y="169573"/>
                  </a:lnTo>
                  <a:lnTo>
                    <a:pt x="115982" y="166953"/>
                  </a:lnTo>
                  <a:lnTo>
                    <a:pt x="118974" y="164865"/>
                  </a:lnTo>
                  <a:lnTo>
                    <a:pt x="122300" y="159899"/>
                  </a:lnTo>
                  <a:lnTo>
                    <a:pt x="124771" y="154385"/>
                  </a:lnTo>
                  <a:lnTo>
                    <a:pt x="130747" y="145702"/>
                  </a:lnTo>
                  <a:lnTo>
                    <a:pt x="132959" y="136846"/>
                  </a:lnTo>
                  <a:lnTo>
                    <a:pt x="134801" y="112878"/>
                  </a:lnTo>
                  <a:lnTo>
                    <a:pt x="138595" y="105375"/>
                  </a:lnTo>
                  <a:lnTo>
                    <a:pt x="139011" y="100992"/>
                  </a:lnTo>
                  <a:lnTo>
                    <a:pt x="133942" y="56589"/>
                  </a:lnTo>
                  <a:lnTo>
                    <a:pt x="133898" y="41637"/>
                  </a:lnTo>
                  <a:lnTo>
                    <a:pt x="132903" y="39649"/>
                  </a:lnTo>
                  <a:lnTo>
                    <a:pt x="131247" y="38324"/>
                  </a:lnTo>
                  <a:lnTo>
                    <a:pt x="124964" y="35675"/>
                  </a:lnTo>
                  <a:lnTo>
                    <a:pt x="124962" y="40414"/>
                  </a:lnTo>
                  <a:lnTo>
                    <a:pt x="127607" y="45388"/>
                  </a:lnTo>
                  <a:lnTo>
                    <a:pt x="131098" y="50905"/>
                  </a:lnTo>
                  <a:lnTo>
                    <a:pt x="140775" y="74583"/>
                  </a:lnTo>
                  <a:lnTo>
                    <a:pt x="172597" y="118618"/>
                  </a:lnTo>
                  <a:lnTo>
                    <a:pt x="184495" y="129852"/>
                  </a:lnTo>
                  <a:lnTo>
                    <a:pt x="190447" y="132101"/>
                  </a:lnTo>
                  <a:lnTo>
                    <a:pt x="218475" y="133886"/>
                  </a:lnTo>
                  <a:lnTo>
                    <a:pt x="220047" y="132899"/>
                  </a:lnTo>
                  <a:lnTo>
                    <a:pt x="221093" y="131248"/>
                  </a:lnTo>
                  <a:lnTo>
                    <a:pt x="232117" y="98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7759898" y="2348922"/>
              <a:ext cx="330400" cy="267467"/>
            </a:xfrm>
            <a:custGeom>
              <a:avLst/>
              <a:gdLst/>
              <a:ahLst/>
              <a:cxnLst/>
              <a:rect l="0" t="0" r="0" b="0"/>
              <a:pathLst>
                <a:path w="330400" h="267467">
                  <a:moveTo>
                    <a:pt x="0" y="97812"/>
                  </a:moveTo>
                  <a:lnTo>
                    <a:pt x="0" y="102553"/>
                  </a:lnTo>
                  <a:lnTo>
                    <a:pt x="2646" y="107526"/>
                  </a:lnTo>
                  <a:lnTo>
                    <a:pt x="14240" y="121728"/>
                  </a:lnTo>
                  <a:lnTo>
                    <a:pt x="19791" y="133551"/>
                  </a:lnTo>
                  <a:lnTo>
                    <a:pt x="41748" y="172576"/>
                  </a:lnTo>
                  <a:lnTo>
                    <a:pt x="49632" y="190189"/>
                  </a:lnTo>
                  <a:lnTo>
                    <a:pt x="61113" y="232974"/>
                  </a:lnTo>
                  <a:lnTo>
                    <a:pt x="63225" y="251437"/>
                  </a:lnTo>
                  <a:lnTo>
                    <a:pt x="64970" y="253807"/>
                  </a:lnTo>
                  <a:lnTo>
                    <a:pt x="70160" y="257610"/>
                  </a:lnTo>
                  <a:lnTo>
                    <a:pt x="70870" y="260776"/>
                  </a:lnTo>
                  <a:lnTo>
                    <a:pt x="71436" y="267466"/>
                  </a:lnTo>
                  <a:lnTo>
                    <a:pt x="64370" y="250693"/>
                  </a:lnTo>
                  <a:lnTo>
                    <a:pt x="60414" y="238360"/>
                  </a:lnTo>
                  <a:lnTo>
                    <a:pt x="55603" y="224784"/>
                  </a:lnTo>
                  <a:lnTo>
                    <a:pt x="47521" y="183861"/>
                  </a:lnTo>
                  <a:lnTo>
                    <a:pt x="44761" y="144186"/>
                  </a:lnTo>
                  <a:lnTo>
                    <a:pt x="45664" y="122370"/>
                  </a:lnTo>
                  <a:lnTo>
                    <a:pt x="51721" y="104831"/>
                  </a:lnTo>
                  <a:lnTo>
                    <a:pt x="52340" y="99515"/>
                  </a:lnTo>
                  <a:lnTo>
                    <a:pt x="53745" y="95971"/>
                  </a:lnTo>
                  <a:lnTo>
                    <a:pt x="55674" y="93608"/>
                  </a:lnTo>
                  <a:lnTo>
                    <a:pt x="57952" y="92033"/>
                  </a:lnTo>
                  <a:lnTo>
                    <a:pt x="59470" y="89991"/>
                  </a:lnTo>
                  <a:lnTo>
                    <a:pt x="61158" y="85076"/>
                  </a:lnTo>
                  <a:lnTo>
                    <a:pt x="67199" y="79584"/>
                  </a:lnTo>
                  <a:lnTo>
                    <a:pt x="84337" y="66784"/>
                  </a:lnTo>
                  <a:lnTo>
                    <a:pt x="86983" y="66213"/>
                  </a:lnTo>
                  <a:lnTo>
                    <a:pt x="89738" y="66824"/>
                  </a:lnTo>
                  <a:lnTo>
                    <a:pt x="96439" y="69157"/>
                  </a:lnTo>
                  <a:lnTo>
                    <a:pt x="110375" y="71462"/>
                  </a:lnTo>
                  <a:lnTo>
                    <a:pt x="121229" y="77989"/>
                  </a:lnTo>
                  <a:lnTo>
                    <a:pt x="154772" y="109730"/>
                  </a:lnTo>
                  <a:lnTo>
                    <a:pt x="174625" y="139650"/>
                  </a:lnTo>
                  <a:lnTo>
                    <a:pt x="180456" y="158295"/>
                  </a:lnTo>
                  <a:lnTo>
                    <a:pt x="184383" y="165373"/>
                  </a:lnTo>
                  <a:lnTo>
                    <a:pt x="186903" y="178002"/>
                  </a:lnTo>
                  <a:lnTo>
                    <a:pt x="187524" y="187109"/>
                  </a:lnTo>
                  <a:lnTo>
                    <a:pt x="180456" y="170328"/>
                  </a:lnTo>
                  <a:lnTo>
                    <a:pt x="171574" y="127043"/>
                  </a:lnTo>
                  <a:lnTo>
                    <a:pt x="169739" y="85653"/>
                  </a:lnTo>
                  <a:lnTo>
                    <a:pt x="170679" y="68964"/>
                  </a:lnTo>
                  <a:lnTo>
                    <a:pt x="176737" y="51287"/>
                  </a:lnTo>
                  <a:lnTo>
                    <a:pt x="178761" y="41416"/>
                  </a:lnTo>
                  <a:lnTo>
                    <a:pt x="185499" y="26994"/>
                  </a:lnTo>
                  <a:lnTo>
                    <a:pt x="186174" y="23811"/>
                  </a:lnTo>
                  <a:lnTo>
                    <a:pt x="191865" y="14591"/>
                  </a:lnTo>
                  <a:lnTo>
                    <a:pt x="197060" y="11216"/>
                  </a:lnTo>
                  <a:lnTo>
                    <a:pt x="199834" y="10316"/>
                  </a:lnTo>
                  <a:lnTo>
                    <a:pt x="201684" y="8723"/>
                  </a:lnTo>
                  <a:lnTo>
                    <a:pt x="203739" y="4308"/>
                  </a:lnTo>
                  <a:lnTo>
                    <a:pt x="205279" y="2734"/>
                  </a:lnTo>
                  <a:lnTo>
                    <a:pt x="209636" y="985"/>
                  </a:lnTo>
                  <a:lnTo>
                    <a:pt x="217668" y="0"/>
                  </a:lnTo>
                  <a:lnTo>
                    <a:pt x="223411" y="2416"/>
                  </a:lnTo>
                  <a:lnTo>
                    <a:pt x="229271" y="5804"/>
                  </a:lnTo>
                  <a:lnTo>
                    <a:pt x="238147" y="8704"/>
                  </a:lnTo>
                  <a:lnTo>
                    <a:pt x="261939" y="29475"/>
                  </a:lnTo>
                  <a:lnTo>
                    <a:pt x="291704" y="73941"/>
                  </a:lnTo>
                  <a:lnTo>
                    <a:pt x="299641" y="85007"/>
                  </a:lnTo>
                  <a:lnTo>
                    <a:pt x="305472" y="97634"/>
                  </a:lnTo>
                  <a:lnTo>
                    <a:pt x="309399" y="103686"/>
                  </a:lnTo>
                  <a:lnTo>
                    <a:pt x="312602" y="112672"/>
                  </a:lnTo>
                  <a:lnTo>
                    <a:pt x="318400" y="121618"/>
                  </a:lnTo>
                  <a:lnTo>
                    <a:pt x="321466" y="133518"/>
                  </a:lnTo>
                  <a:lnTo>
                    <a:pt x="326208" y="128787"/>
                  </a:lnTo>
                  <a:lnTo>
                    <a:pt x="328537" y="123816"/>
                  </a:lnTo>
                  <a:lnTo>
                    <a:pt x="330399" y="1156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8126016" y="2339578"/>
              <a:ext cx="98193" cy="160721"/>
            </a:xfrm>
            <a:custGeom>
              <a:avLst/>
              <a:gdLst/>
              <a:ahLst/>
              <a:cxnLst/>
              <a:rect l="0" t="0" r="0" b="0"/>
              <a:pathLst>
                <a:path w="98193" h="160721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20991" y="12429"/>
                  </a:lnTo>
                  <a:lnTo>
                    <a:pt x="44654" y="53831"/>
                  </a:lnTo>
                  <a:lnTo>
                    <a:pt x="65485" y="95265"/>
                  </a:lnTo>
                  <a:lnTo>
                    <a:pt x="85328" y="135931"/>
                  </a:lnTo>
                  <a:lnTo>
                    <a:pt x="89940" y="156417"/>
                  </a:lnTo>
                  <a:lnTo>
                    <a:pt x="91710" y="157856"/>
                  </a:lnTo>
                  <a:lnTo>
                    <a:pt x="98192" y="160720"/>
                  </a:lnTo>
                  <a:lnTo>
                    <a:pt x="93476" y="155990"/>
                  </a:lnTo>
                  <a:lnTo>
                    <a:pt x="91154" y="148373"/>
                  </a:lnTo>
                  <a:lnTo>
                    <a:pt x="89297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8108156" y="2250281"/>
              <a:ext cx="53579" cy="17861"/>
            </a:xfrm>
            <a:custGeom>
              <a:avLst/>
              <a:gdLst/>
              <a:ahLst/>
              <a:cxnLst/>
              <a:rect l="0" t="0" r="0" b="0"/>
              <a:pathLst>
                <a:path w="53579" h="17861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16250" y="7689"/>
                  </a:lnTo>
                  <a:lnTo>
                    <a:pt x="22123" y="8562"/>
                  </a:lnTo>
                  <a:lnTo>
                    <a:pt x="23679" y="9677"/>
                  </a:lnTo>
                  <a:lnTo>
                    <a:pt x="24716" y="11412"/>
                  </a:lnTo>
                  <a:lnTo>
                    <a:pt x="25406" y="13561"/>
                  </a:lnTo>
                  <a:lnTo>
                    <a:pt x="26860" y="14994"/>
                  </a:lnTo>
                  <a:lnTo>
                    <a:pt x="31121" y="16586"/>
                  </a:lnTo>
                  <a:lnTo>
                    <a:pt x="53578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8242102" y="2224889"/>
              <a:ext cx="250032" cy="221846"/>
            </a:xfrm>
            <a:custGeom>
              <a:avLst/>
              <a:gdLst/>
              <a:ahLst/>
              <a:cxnLst/>
              <a:rect l="0" t="0" r="0" b="0"/>
              <a:pathLst>
                <a:path w="250032" h="221846">
                  <a:moveTo>
                    <a:pt x="0" y="78970"/>
                  </a:moveTo>
                  <a:lnTo>
                    <a:pt x="0" y="83711"/>
                  </a:lnTo>
                  <a:lnTo>
                    <a:pt x="992" y="85107"/>
                  </a:lnTo>
                  <a:lnTo>
                    <a:pt x="2646" y="86038"/>
                  </a:lnTo>
                  <a:lnTo>
                    <a:pt x="4740" y="86659"/>
                  </a:lnTo>
                  <a:lnTo>
                    <a:pt x="9713" y="92640"/>
                  </a:lnTo>
                  <a:lnTo>
                    <a:pt x="35738" y="133223"/>
                  </a:lnTo>
                  <a:lnTo>
                    <a:pt x="59863" y="175120"/>
                  </a:lnTo>
                  <a:lnTo>
                    <a:pt x="71253" y="219020"/>
                  </a:lnTo>
                  <a:lnTo>
                    <a:pt x="71437" y="221845"/>
                  </a:lnTo>
                  <a:lnTo>
                    <a:pt x="70445" y="182936"/>
                  </a:lnTo>
                  <a:lnTo>
                    <a:pt x="63748" y="165654"/>
                  </a:lnTo>
                  <a:lnTo>
                    <a:pt x="62540" y="125209"/>
                  </a:lnTo>
                  <a:lnTo>
                    <a:pt x="63506" y="102509"/>
                  </a:lnTo>
                  <a:lnTo>
                    <a:pt x="70886" y="68163"/>
                  </a:lnTo>
                  <a:lnTo>
                    <a:pt x="72184" y="58292"/>
                  </a:lnTo>
                  <a:lnTo>
                    <a:pt x="82446" y="34505"/>
                  </a:lnTo>
                  <a:lnTo>
                    <a:pt x="86252" y="28450"/>
                  </a:lnTo>
                  <a:lnTo>
                    <a:pt x="89386" y="19463"/>
                  </a:lnTo>
                  <a:lnTo>
                    <a:pt x="93636" y="13497"/>
                  </a:lnTo>
                  <a:lnTo>
                    <a:pt x="98832" y="10183"/>
                  </a:lnTo>
                  <a:lnTo>
                    <a:pt x="104448" y="7719"/>
                  </a:lnTo>
                  <a:lnTo>
                    <a:pt x="113189" y="1745"/>
                  </a:lnTo>
                  <a:lnTo>
                    <a:pt x="119098" y="0"/>
                  </a:lnTo>
                  <a:lnTo>
                    <a:pt x="122063" y="526"/>
                  </a:lnTo>
                  <a:lnTo>
                    <a:pt x="133950" y="5855"/>
                  </a:lnTo>
                  <a:lnTo>
                    <a:pt x="145522" y="9681"/>
                  </a:lnTo>
                  <a:lnTo>
                    <a:pt x="158872" y="17099"/>
                  </a:lnTo>
                  <a:lnTo>
                    <a:pt x="202139" y="57897"/>
                  </a:lnTo>
                  <a:lnTo>
                    <a:pt x="219250" y="75973"/>
                  </a:lnTo>
                  <a:lnTo>
                    <a:pt x="221467" y="81938"/>
                  </a:lnTo>
                  <a:lnTo>
                    <a:pt x="223051" y="83925"/>
                  </a:lnTo>
                  <a:lnTo>
                    <a:pt x="229028" y="87714"/>
                  </a:lnTo>
                  <a:lnTo>
                    <a:pt x="230775" y="92117"/>
                  </a:lnTo>
                  <a:lnTo>
                    <a:pt x="232232" y="93688"/>
                  </a:lnTo>
                  <a:lnTo>
                    <a:pt x="240698" y="96707"/>
                  </a:lnTo>
                  <a:lnTo>
                    <a:pt x="240982" y="101534"/>
                  </a:lnTo>
                  <a:lnTo>
                    <a:pt x="242014" y="102943"/>
                  </a:lnTo>
                  <a:lnTo>
                    <a:pt x="249660" y="105649"/>
                  </a:lnTo>
                  <a:lnTo>
                    <a:pt x="250031" y="1146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2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CAFFEINE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TOBACCO</a:t>
            </a:r>
          </a:p>
          <a:p>
            <a:r>
              <a:rPr lang="en-US" dirty="0" smtClean="0"/>
              <a:t>CAT </a:t>
            </a:r>
            <a:r>
              <a:rPr lang="en-US" dirty="0" smtClean="0"/>
              <a:t>LITTER</a:t>
            </a:r>
            <a:endParaRPr lang="en-US" dirty="0" smtClean="0"/>
          </a:p>
          <a:p>
            <a:r>
              <a:rPr lang="en-US" dirty="0" smtClean="0"/>
              <a:t>MEDICINES &amp; OTHER DRUGS</a:t>
            </a:r>
          </a:p>
          <a:p>
            <a:r>
              <a:rPr lang="en-US" dirty="0" smtClean="0"/>
              <a:t>ENVIRONMENTAL HAZARDS</a:t>
            </a:r>
          </a:p>
          <a:p>
            <a:r>
              <a:rPr lang="en-US" dirty="0" smtClean="0"/>
              <a:t>LEAD</a:t>
            </a:r>
          </a:p>
          <a:p>
            <a:r>
              <a:rPr lang="en-US" dirty="0" smtClean="0"/>
              <a:t>SMOG</a:t>
            </a:r>
          </a:p>
          <a:p>
            <a:r>
              <a:rPr lang="en-US" dirty="0" smtClean="0"/>
              <a:t>XRAYS</a:t>
            </a:r>
          </a:p>
          <a:p>
            <a:pPr marL="68580" indent="0">
              <a:buNone/>
            </a:pPr>
            <a:endParaRPr lang="en-US" dirty="0"/>
          </a:p>
        </p:txBody>
      </p:sp>
      <p:grpSp>
        <p:nvGrpSpPr>
          <p:cNvPr id="18" name="SMARTInkShape-Group2"/>
          <p:cNvGrpSpPr/>
          <p:nvPr/>
        </p:nvGrpSpPr>
        <p:grpSpPr>
          <a:xfrm>
            <a:off x="1964531" y="1526977"/>
            <a:ext cx="2643189" cy="499659"/>
            <a:chOff x="1964531" y="1526977"/>
            <a:chExt cx="2643189" cy="499659"/>
          </a:xfrm>
        </p:grpSpPr>
        <p:sp>
          <p:nvSpPr>
            <p:cNvPr id="4" name="SMARTInkShape-22"/>
            <p:cNvSpPr/>
            <p:nvPr/>
          </p:nvSpPr>
          <p:spPr>
            <a:xfrm>
              <a:off x="4402336" y="1526977"/>
              <a:ext cx="71438" cy="366118"/>
            </a:xfrm>
            <a:custGeom>
              <a:avLst/>
              <a:gdLst/>
              <a:ahLst/>
              <a:cxnLst/>
              <a:rect l="0" t="0" r="0" b="0"/>
              <a:pathLst>
                <a:path w="71438" h="366118">
                  <a:moveTo>
                    <a:pt x="0" y="0"/>
                  </a:moveTo>
                  <a:lnTo>
                    <a:pt x="22123" y="43372"/>
                  </a:lnTo>
                  <a:lnTo>
                    <a:pt x="38808" y="82280"/>
                  </a:lnTo>
                  <a:lnTo>
                    <a:pt x="50443" y="125790"/>
                  </a:lnTo>
                  <a:lnTo>
                    <a:pt x="57906" y="162208"/>
                  </a:lnTo>
                  <a:lnTo>
                    <a:pt x="61902" y="205577"/>
                  </a:lnTo>
                  <a:lnTo>
                    <a:pt x="68565" y="249064"/>
                  </a:lnTo>
                  <a:lnTo>
                    <a:pt x="71186" y="288380"/>
                  </a:lnTo>
                  <a:lnTo>
                    <a:pt x="71427" y="331597"/>
                  </a:lnTo>
                  <a:lnTo>
                    <a:pt x="71437" y="366117"/>
                  </a:lnTo>
                  <a:lnTo>
                    <a:pt x="71437" y="348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"/>
            <p:cNvSpPr/>
            <p:nvPr/>
          </p:nvSpPr>
          <p:spPr>
            <a:xfrm>
              <a:off x="4321969" y="1696641"/>
              <a:ext cx="285751" cy="26785"/>
            </a:xfrm>
            <a:custGeom>
              <a:avLst/>
              <a:gdLst/>
              <a:ahLst/>
              <a:cxnLst/>
              <a:rect l="0" t="0" r="0" b="0"/>
              <a:pathLst>
                <a:path w="285751" h="26785">
                  <a:moveTo>
                    <a:pt x="0" y="17859"/>
                  </a:moveTo>
                  <a:lnTo>
                    <a:pt x="41982" y="17859"/>
                  </a:lnTo>
                  <a:lnTo>
                    <a:pt x="74124" y="20505"/>
                  </a:lnTo>
                  <a:lnTo>
                    <a:pt x="115447" y="25961"/>
                  </a:lnTo>
                  <a:lnTo>
                    <a:pt x="154464" y="26716"/>
                  </a:lnTo>
                  <a:lnTo>
                    <a:pt x="196435" y="26784"/>
                  </a:lnTo>
                  <a:lnTo>
                    <a:pt x="237940" y="25796"/>
                  </a:lnTo>
                  <a:lnTo>
                    <a:pt x="267270" y="15765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4"/>
            <p:cNvSpPr/>
            <p:nvPr/>
          </p:nvSpPr>
          <p:spPr>
            <a:xfrm>
              <a:off x="4107656" y="1714915"/>
              <a:ext cx="178595" cy="204859"/>
            </a:xfrm>
            <a:custGeom>
              <a:avLst/>
              <a:gdLst/>
              <a:ahLst/>
              <a:cxnLst/>
              <a:rect l="0" t="0" r="0" b="0"/>
              <a:pathLst>
                <a:path w="178595" h="204859">
                  <a:moveTo>
                    <a:pt x="0" y="17444"/>
                  </a:moveTo>
                  <a:lnTo>
                    <a:pt x="0" y="25133"/>
                  </a:lnTo>
                  <a:lnTo>
                    <a:pt x="7129" y="39395"/>
                  </a:lnTo>
                  <a:lnTo>
                    <a:pt x="14239" y="50627"/>
                  </a:lnTo>
                  <a:lnTo>
                    <a:pt x="17648" y="82014"/>
                  </a:lnTo>
                  <a:lnTo>
                    <a:pt x="17847" y="121745"/>
                  </a:lnTo>
                  <a:lnTo>
                    <a:pt x="17860" y="166099"/>
                  </a:lnTo>
                  <a:lnTo>
                    <a:pt x="17860" y="169246"/>
                  </a:lnTo>
                  <a:lnTo>
                    <a:pt x="17860" y="140311"/>
                  </a:lnTo>
                  <a:lnTo>
                    <a:pt x="26421" y="99413"/>
                  </a:lnTo>
                  <a:lnTo>
                    <a:pt x="29272" y="90917"/>
                  </a:lnTo>
                  <a:lnTo>
                    <a:pt x="32853" y="82841"/>
                  </a:lnTo>
                  <a:lnTo>
                    <a:pt x="35862" y="68130"/>
                  </a:lnTo>
                  <a:lnTo>
                    <a:pt x="51115" y="37345"/>
                  </a:lnTo>
                  <a:lnTo>
                    <a:pt x="53476" y="30258"/>
                  </a:lnTo>
                  <a:lnTo>
                    <a:pt x="71329" y="8722"/>
                  </a:lnTo>
                  <a:lnTo>
                    <a:pt x="78981" y="984"/>
                  </a:lnTo>
                  <a:lnTo>
                    <a:pt x="84697" y="0"/>
                  </a:lnTo>
                  <a:lnTo>
                    <a:pt x="89898" y="2415"/>
                  </a:lnTo>
                  <a:lnTo>
                    <a:pt x="110168" y="20587"/>
                  </a:lnTo>
                  <a:lnTo>
                    <a:pt x="136923" y="63465"/>
                  </a:lnTo>
                  <a:lnTo>
                    <a:pt x="145852" y="78264"/>
                  </a:lnTo>
                  <a:lnTo>
                    <a:pt x="158640" y="122005"/>
                  </a:lnTo>
                  <a:lnTo>
                    <a:pt x="162760" y="135407"/>
                  </a:lnTo>
                  <a:lnTo>
                    <a:pt x="166596" y="146271"/>
                  </a:lnTo>
                  <a:lnTo>
                    <a:pt x="169629" y="189940"/>
                  </a:lnTo>
                  <a:lnTo>
                    <a:pt x="170633" y="191972"/>
                  </a:lnTo>
                  <a:lnTo>
                    <a:pt x="172294" y="193328"/>
                  </a:lnTo>
                  <a:lnTo>
                    <a:pt x="178225" y="195879"/>
                  </a:lnTo>
                  <a:lnTo>
                    <a:pt x="178591" y="204858"/>
                  </a:lnTo>
                  <a:lnTo>
                    <a:pt x="178594" y="169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5"/>
            <p:cNvSpPr/>
            <p:nvPr/>
          </p:nvSpPr>
          <p:spPr>
            <a:xfrm>
              <a:off x="3841165" y="1714646"/>
              <a:ext cx="248633" cy="169396"/>
            </a:xfrm>
            <a:custGeom>
              <a:avLst/>
              <a:gdLst/>
              <a:ahLst/>
              <a:cxnLst/>
              <a:rect l="0" t="0" r="0" b="0"/>
              <a:pathLst>
                <a:path w="248633" h="169396">
                  <a:moveTo>
                    <a:pt x="132546" y="98081"/>
                  </a:moveTo>
                  <a:lnTo>
                    <a:pt x="132546" y="53848"/>
                  </a:lnTo>
                  <a:lnTo>
                    <a:pt x="132546" y="50733"/>
                  </a:lnTo>
                  <a:lnTo>
                    <a:pt x="127806" y="36868"/>
                  </a:lnTo>
                  <a:lnTo>
                    <a:pt x="116296" y="19852"/>
                  </a:lnTo>
                  <a:lnTo>
                    <a:pt x="102399" y="5472"/>
                  </a:lnTo>
                  <a:lnTo>
                    <a:pt x="96658" y="2351"/>
                  </a:lnTo>
                  <a:lnTo>
                    <a:pt x="85202" y="594"/>
                  </a:lnTo>
                  <a:lnTo>
                    <a:pt x="68293" y="0"/>
                  </a:lnTo>
                  <a:lnTo>
                    <a:pt x="61656" y="2565"/>
                  </a:lnTo>
                  <a:lnTo>
                    <a:pt x="58497" y="4638"/>
                  </a:lnTo>
                  <a:lnTo>
                    <a:pt x="36229" y="10884"/>
                  </a:lnTo>
                  <a:lnTo>
                    <a:pt x="32616" y="13160"/>
                  </a:lnTo>
                  <a:lnTo>
                    <a:pt x="13595" y="37431"/>
                  </a:lnTo>
                  <a:lnTo>
                    <a:pt x="10226" y="46651"/>
                  </a:lnTo>
                  <a:lnTo>
                    <a:pt x="0" y="86300"/>
                  </a:lnTo>
                  <a:lnTo>
                    <a:pt x="1868" y="95491"/>
                  </a:lnTo>
                  <a:lnTo>
                    <a:pt x="5014" y="103875"/>
                  </a:lnTo>
                  <a:lnTo>
                    <a:pt x="7777" y="118759"/>
                  </a:lnTo>
                  <a:lnTo>
                    <a:pt x="14451" y="133180"/>
                  </a:lnTo>
                  <a:lnTo>
                    <a:pt x="15121" y="136363"/>
                  </a:lnTo>
                  <a:lnTo>
                    <a:pt x="20804" y="145583"/>
                  </a:lnTo>
                  <a:lnTo>
                    <a:pt x="37416" y="163554"/>
                  </a:lnTo>
                  <a:lnTo>
                    <a:pt x="45948" y="166867"/>
                  </a:lnTo>
                  <a:lnTo>
                    <a:pt x="72650" y="169363"/>
                  </a:lnTo>
                  <a:lnTo>
                    <a:pt x="78806" y="166803"/>
                  </a:lnTo>
                  <a:lnTo>
                    <a:pt x="117695" y="130786"/>
                  </a:lnTo>
                  <a:lnTo>
                    <a:pt x="120985" y="124853"/>
                  </a:lnTo>
                  <a:lnTo>
                    <a:pt x="123439" y="118909"/>
                  </a:lnTo>
                  <a:lnTo>
                    <a:pt x="127837" y="112960"/>
                  </a:lnTo>
                  <a:lnTo>
                    <a:pt x="130453" y="104363"/>
                  </a:lnTo>
                  <a:lnTo>
                    <a:pt x="133263" y="84025"/>
                  </a:lnTo>
                  <a:lnTo>
                    <a:pt x="140198" y="73164"/>
                  </a:lnTo>
                  <a:lnTo>
                    <a:pt x="141475" y="62365"/>
                  </a:lnTo>
                  <a:lnTo>
                    <a:pt x="141476" y="99862"/>
                  </a:lnTo>
                  <a:lnTo>
                    <a:pt x="144121" y="106479"/>
                  </a:lnTo>
                  <a:lnTo>
                    <a:pt x="146216" y="109633"/>
                  </a:lnTo>
                  <a:lnTo>
                    <a:pt x="152499" y="131891"/>
                  </a:lnTo>
                  <a:lnTo>
                    <a:pt x="156297" y="138904"/>
                  </a:lnTo>
                  <a:lnTo>
                    <a:pt x="159427" y="148431"/>
                  </a:lnTo>
                  <a:lnTo>
                    <a:pt x="163675" y="154524"/>
                  </a:lnTo>
                  <a:lnTo>
                    <a:pt x="168871" y="157893"/>
                  </a:lnTo>
                  <a:lnTo>
                    <a:pt x="171645" y="158791"/>
                  </a:lnTo>
                  <a:lnTo>
                    <a:pt x="173495" y="160383"/>
                  </a:lnTo>
                  <a:lnTo>
                    <a:pt x="175550" y="164796"/>
                  </a:lnTo>
                  <a:lnTo>
                    <a:pt x="177091" y="166370"/>
                  </a:lnTo>
                  <a:lnTo>
                    <a:pt x="181448" y="168119"/>
                  </a:lnTo>
                  <a:lnTo>
                    <a:pt x="198143" y="169395"/>
                  </a:lnTo>
                  <a:lnTo>
                    <a:pt x="204033" y="166818"/>
                  </a:lnTo>
                  <a:lnTo>
                    <a:pt x="209959" y="163357"/>
                  </a:lnTo>
                  <a:lnTo>
                    <a:pt x="215900" y="161819"/>
                  </a:lnTo>
                  <a:lnTo>
                    <a:pt x="217881" y="160416"/>
                  </a:lnTo>
                  <a:lnTo>
                    <a:pt x="219201" y="158489"/>
                  </a:lnTo>
                  <a:lnTo>
                    <a:pt x="228624" y="139292"/>
                  </a:lnTo>
                  <a:lnTo>
                    <a:pt x="248632" y="107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6"/>
            <p:cNvSpPr/>
            <p:nvPr/>
          </p:nvSpPr>
          <p:spPr>
            <a:xfrm>
              <a:off x="3670102" y="1553766"/>
              <a:ext cx="71438" cy="330389"/>
            </a:xfrm>
            <a:custGeom>
              <a:avLst/>
              <a:gdLst/>
              <a:ahLst/>
              <a:cxnLst/>
              <a:rect l="0" t="0" r="0" b="0"/>
              <a:pathLst>
                <a:path w="71438" h="330389">
                  <a:moveTo>
                    <a:pt x="0" y="0"/>
                  </a:moveTo>
                  <a:lnTo>
                    <a:pt x="4740" y="0"/>
                  </a:lnTo>
                  <a:lnTo>
                    <a:pt x="6136" y="1984"/>
                  </a:lnTo>
                  <a:lnTo>
                    <a:pt x="9094" y="13265"/>
                  </a:lnTo>
                  <a:lnTo>
                    <a:pt x="23095" y="40721"/>
                  </a:lnTo>
                  <a:lnTo>
                    <a:pt x="32601" y="82607"/>
                  </a:lnTo>
                  <a:lnTo>
                    <a:pt x="35445" y="119990"/>
                  </a:lnTo>
                  <a:lnTo>
                    <a:pt x="36629" y="143039"/>
                  </a:lnTo>
                  <a:lnTo>
                    <a:pt x="43814" y="182315"/>
                  </a:lnTo>
                  <a:lnTo>
                    <a:pt x="44575" y="225369"/>
                  </a:lnTo>
                  <a:lnTo>
                    <a:pt x="45634" y="260870"/>
                  </a:lnTo>
                  <a:lnTo>
                    <a:pt x="51714" y="278667"/>
                  </a:lnTo>
                  <a:lnTo>
                    <a:pt x="53575" y="320935"/>
                  </a:lnTo>
                  <a:lnTo>
                    <a:pt x="62498" y="330388"/>
                  </a:lnTo>
                  <a:lnTo>
                    <a:pt x="62505" y="325655"/>
                  </a:lnTo>
                  <a:lnTo>
                    <a:pt x="63498" y="324259"/>
                  </a:lnTo>
                  <a:lnTo>
                    <a:pt x="65152" y="323329"/>
                  </a:lnTo>
                  <a:lnTo>
                    <a:pt x="71437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7"/>
            <p:cNvSpPr/>
            <p:nvPr/>
          </p:nvSpPr>
          <p:spPr>
            <a:xfrm>
              <a:off x="3429000" y="1750219"/>
              <a:ext cx="258962" cy="169542"/>
            </a:xfrm>
            <a:custGeom>
              <a:avLst/>
              <a:gdLst/>
              <a:ahLst/>
              <a:cxnLst/>
              <a:rect l="0" t="0" r="0" b="0"/>
              <a:pathLst>
                <a:path w="258962" h="169542">
                  <a:moveTo>
                    <a:pt x="0" y="0"/>
                  </a:moveTo>
                  <a:lnTo>
                    <a:pt x="0" y="9481"/>
                  </a:lnTo>
                  <a:lnTo>
                    <a:pt x="2646" y="16781"/>
                  </a:lnTo>
                  <a:lnTo>
                    <a:pt x="6137" y="23333"/>
                  </a:lnTo>
                  <a:lnTo>
                    <a:pt x="8378" y="35624"/>
                  </a:lnTo>
                  <a:lnTo>
                    <a:pt x="8821" y="52347"/>
                  </a:lnTo>
                  <a:lnTo>
                    <a:pt x="243" y="95924"/>
                  </a:lnTo>
                  <a:lnTo>
                    <a:pt x="1014" y="127320"/>
                  </a:lnTo>
                  <a:lnTo>
                    <a:pt x="7691" y="145371"/>
                  </a:lnTo>
                  <a:lnTo>
                    <a:pt x="8563" y="154639"/>
                  </a:lnTo>
                  <a:lnTo>
                    <a:pt x="9677" y="156670"/>
                  </a:lnTo>
                  <a:lnTo>
                    <a:pt x="11412" y="158025"/>
                  </a:lnTo>
                  <a:lnTo>
                    <a:pt x="15986" y="160522"/>
                  </a:lnTo>
                  <a:lnTo>
                    <a:pt x="25171" y="168264"/>
                  </a:lnTo>
                  <a:lnTo>
                    <a:pt x="31050" y="169249"/>
                  </a:lnTo>
                  <a:lnTo>
                    <a:pt x="39076" y="169541"/>
                  </a:lnTo>
                  <a:lnTo>
                    <a:pt x="44817" y="166963"/>
                  </a:lnTo>
                  <a:lnTo>
                    <a:pt x="50677" y="163503"/>
                  </a:lnTo>
                  <a:lnTo>
                    <a:pt x="59554" y="160562"/>
                  </a:lnTo>
                  <a:lnTo>
                    <a:pt x="92274" y="130932"/>
                  </a:lnTo>
                  <a:lnTo>
                    <a:pt x="112117" y="101036"/>
                  </a:lnTo>
                  <a:lnTo>
                    <a:pt x="117948" y="82392"/>
                  </a:lnTo>
                  <a:lnTo>
                    <a:pt x="120304" y="78740"/>
                  </a:lnTo>
                  <a:lnTo>
                    <a:pt x="123620" y="64120"/>
                  </a:lnTo>
                  <a:lnTo>
                    <a:pt x="125926" y="38964"/>
                  </a:lnTo>
                  <a:lnTo>
                    <a:pt x="132067" y="26842"/>
                  </a:lnTo>
                  <a:lnTo>
                    <a:pt x="133945" y="8931"/>
                  </a:lnTo>
                  <a:lnTo>
                    <a:pt x="133945" y="51170"/>
                  </a:lnTo>
                  <a:lnTo>
                    <a:pt x="134938" y="84204"/>
                  </a:lnTo>
                  <a:lnTo>
                    <a:pt x="141074" y="100466"/>
                  </a:lnTo>
                  <a:lnTo>
                    <a:pt x="149391" y="115352"/>
                  </a:lnTo>
                  <a:lnTo>
                    <a:pt x="151724" y="121713"/>
                  </a:lnTo>
                  <a:lnTo>
                    <a:pt x="164092" y="136879"/>
                  </a:lnTo>
                  <a:lnTo>
                    <a:pt x="169833" y="140210"/>
                  </a:lnTo>
                  <a:lnTo>
                    <a:pt x="175692" y="142683"/>
                  </a:lnTo>
                  <a:lnTo>
                    <a:pt x="184569" y="148661"/>
                  </a:lnTo>
                  <a:lnTo>
                    <a:pt x="193483" y="150873"/>
                  </a:lnTo>
                  <a:lnTo>
                    <a:pt x="208360" y="151682"/>
                  </a:lnTo>
                  <a:lnTo>
                    <a:pt x="222030" y="147028"/>
                  </a:lnTo>
                  <a:lnTo>
                    <a:pt x="240550" y="133708"/>
                  </a:lnTo>
                  <a:lnTo>
                    <a:pt x="246810" y="126895"/>
                  </a:lnTo>
                  <a:lnTo>
                    <a:pt x="258961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8"/>
            <p:cNvSpPr/>
            <p:nvPr/>
          </p:nvSpPr>
          <p:spPr>
            <a:xfrm>
              <a:off x="3080742" y="1763044"/>
              <a:ext cx="258962" cy="156839"/>
            </a:xfrm>
            <a:custGeom>
              <a:avLst/>
              <a:gdLst/>
              <a:ahLst/>
              <a:cxnLst/>
              <a:rect l="0" t="0" r="0" b="0"/>
              <a:pathLst>
                <a:path w="258962" h="156839">
                  <a:moveTo>
                    <a:pt x="0" y="40753"/>
                  </a:moveTo>
                  <a:lnTo>
                    <a:pt x="992" y="55011"/>
                  </a:lnTo>
                  <a:lnTo>
                    <a:pt x="18092" y="94469"/>
                  </a:lnTo>
                  <a:lnTo>
                    <a:pt x="24212" y="109585"/>
                  </a:lnTo>
                  <a:lnTo>
                    <a:pt x="35638" y="153034"/>
                  </a:lnTo>
                  <a:lnTo>
                    <a:pt x="35719" y="156838"/>
                  </a:lnTo>
                  <a:lnTo>
                    <a:pt x="30979" y="156838"/>
                  </a:lnTo>
                  <a:lnTo>
                    <a:pt x="29582" y="155846"/>
                  </a:lnTo>
                  <a:lnTo>
                    <a:pt x="28651" y="154193"/>
                  </a:lnTo>
                  <a:lnTo>
                    <a:pt x="27157" y="144410"/>
                  </a:lnTo>
                  <a:lnTo>
                    <a:pt x="26792" y="101521"/>
                  </a:lnTo>
                  <a:lnTo>
                    <a:pt x="40092" y="60225"/>
                  </a:lnTo>
                  <a:lnTo>
                    <a:pt x="53664" y="17847"/>
                  </a:lnTo>
                  <a:lnTo>
                    <a:pt x="57916" y="11390"/>
                  </a:lnTo>
                  <a:lnTo>
                    <a:pt x="63113" y="7859"/>
                  </a:lnTo>
                  <a:lnTo>
                    <a:pt x="71617" y="5871"/>
                  </a:lnTo>
                  <a:lnTo>
                    <a:pt x="74534" y="5592"/>
                  </a:lnTo>
                  <a:lnTo>
                    <a:pt x="80420" y="2636"/>
                  </a:lnTo>
                  <a:lnTo>
                    <a:pt x="83379" y="459"/>
                  </a:lnTo>
                  <a:lnTo>
                    <a:pt x="86344" y="0"/>
                  </a:lnTo>
                  <a:lnTo>
                    <a:pt x="89313" y="686"/>
                  </a:lnTo>
                  <a:lnTo>
                    <a:pt x="95257" y="3101"/>
                  </a:lnTo>
                  <a:lnTo>
                    <a:pt x="104182" y="5454"/>
                  </a:lnTo>
                  <a:lnTo>
                    <a:pt x="119063" y="17388"/>
                  </a:lnTo>
                  <a:lnTo>
                    <a:pt x="127993" y="30743"/>
                  </a:lnTo>
                  <a:lnTo>
                    <a:pt x="139734" y="62527"/>
                  </a:lnTo>
                  <a:lnTo>
                    <a:pt x="149759" y="103316"/>
                  </a:lnTo>
                  <a:lnTo>
                    <a:pt x="151789" y="147841"/>
                  </a:lnTo>
                  <a:lnTo>
                    <a:pt x="151805" y="156838"/>
                  </a:lnTo>
                  <a:lnTo>
                    <a:pt x="151805" y="115158"/>
                  </a:lnTo>
                  <a:lnTo>
                    <a:pt x="151805" y="109210"/>
                  </a:lnTo>
                  <a:lnTo>
                    <a:pt x="160899" y="80275"/>
                  </a:lnTo>
                  <a:lnTo>
                    <a:pt x="167639" y="67705"/>
                  </a:lnTo>
                  <a:lnTo>
                    <a:pt x="168314" y="64674"/>
                  </a:lnTo>
                  <a:lnTo>
                    <a:pt x="174005" y="55668"/>
                  </a:lnTo>
                  <a:lnTo>
                    <a:pt x="183824" y="43736"/>
                  </a:lnTo>
                  <a:lnTo>
                    <a:pt x="185880" y="37779"/>
                  </a:lnTo>
                  <a:lnTo>
                    <a:pt x="187420" y="35794"/>
                  </a:lnTo>
                  <a:lnTo>
                    <a:pt x="191777" y="33588"/>
                  </a:lnTo>
                  <a:lnTo>
                    <a:pt x="209634" y="31869"/>
                  </a:lnTo>
                  <a:lnTo>
                    <a:pt x="214879" y="34489"/>
                  </a:lnTo>
                  <a:lnTo>
                    <a:pt x="235182" y="52815"/>
                  </a:lnTo>
                  <a:lnTo>
                    <a:pt x="246069" y="70733"/>
                  </a:lnTo>
                  <a:lnTo>
                    <a:pt x="248857" y="82599"/>
                  </a:lnTo>
                  <a:lnTo>
                    <a:pt x="250676" y="97249"/>
                  </a:lnTo>
                  <a:lnTo>
                    <a:pt x="257674" y="114767"/>
                  </a:lnTo>
                  <a:lnTo>
                    <a:pt x="258961" y="156802"/>
                  </a:lnTo>
                  <a:lnTo>
                    <a:pt x="258961" y="147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9"/>
            <p:cNvSpPr/>
            <p:nvPr/>
          </p:nvSpPr>
          <p:spPr>
            <a:xfrm>
              <a:off x="2955727" y="1705570"/>
              <a:ext cx="26790" cy="17861"/>
            </a:xfrm>
            <a:custGeom>
              <a:avLst/>
              <a:gdLst/>
              <a:ahLst/>
              <a:cxnLst/>
              <a:rect l="0" t="0" r="0" b="0"/>
              <a:pathLst>
                <a:path w="26790" h="17861">
                  <a:moveTo>
                    <a:pt x="0" y="17860"/>
                  </a:moveTo>
                  <a:lnTo>
                    <a:pt x="8561" y="9298"/>
                  </a:lnTo>
                  <a:lnTo>
                    <a:pt x="8820" y="4298"/>
                  </a:lnTo>
                  <a:lnTo>
                    <a:pt x="9849" y="2866"/>
                  </a:lnTo>
                  <a:lnTo>
                    <a:pt x="11527" y="1910"/>
                  </a:lnTo>
                  <a:lnTo>
                    <a:pt x="18017" y="252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0"/>
            <p:cNvSpPr/>
            <p:nvPr/>
          </p:nvSpPr>
          <p:spPr>
            <a:xfrm>
              <a:off x="2937867" y="1839516"/>
              <a:ext cx="35720" cy="125003"/>
            </a:xfrm>
            <a:custGeom>
              <a:avLst/>
              <a:gdLst/>
              <a:ahLst/>
              <a:cxnLst/>
              <a:rect l="0" t="0" r="0" b="0"/>
              <a:pathLst>
                <a:path w="35720" h="125003">
                  <a:moveTo>
                    <a:pt x="0" y="0"/>
                  </a:moveTo>
                  <a:lnTo>
                    <a:pt x="12429" y="20117"/>
                  </a:lnTo>
                  <a:lnTo>
                    <a:pt x="20991" y="29552"/>
                  </a:lnTo>
                  <a:lnTo>
                    <a:pt x="24212" y="38270"/>
                  </a:lnTo>
                  <a:lnTo>
                    <a:pt x="26744" y="82865"/>
                  </a:lnTo>
                  <a:lnTo>
                    <a:pt x="26789" y="125002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1"/>
            <p:cNvSpPr/>
            <p:nvPr/>
          </p:nvSpPr>
          <p:spPr>
            <a:xfrm>
              <a:off x="2750344" y="1669852"/>
              <a:ext cx="89298" cy="312540"/>
            </a:xfrm>
            <a:custGeom>
              <a:avLst/>
              <a:gdLst/>
              <a:ahLst/>
              <a:cxnLst/>
              <a:rect l="0" t="0" r="0" b="0"/>
              <a:pathLst>
                <a:path w="89298" h="312540">
                  <a:moveTo>
                    <a:pt x="0" y="0"/>
                  </a:moveTo>
                  <a:lnTo>
                    <a:pt x="14239" y="15231"/>
                  </a:lnTo>
                  <a:lnTo>
                    <a:pt x="32996" y="56912"/>
                  </a:lnTo>
                  <a:lnTo>
                    <a:pt x="49631" y="97449"/>
                  </a:lnTo>
                  <a:lnTo>
                    <a:pt x="60415" y="136981"/>
                  </a:lnTo>
                  <a:lnTo>
                    <a:pt x="64970" y="178076"/>
                  </a:lnTo>
                  <a:lnTo>
                    <a:pt x="69521" y="196299"/>
                  </a:lnTo>
                  <a:lnTo>
                    <a:pt x="71325" y="238116"/>
                  </a:lnTo>
                  <a:lnTo>
                    <a:pt x="71435" y="281842"/>
                  </a:lnTo>
                  <a:lnTo>
                    <a:pt x="71436" y="288312"/>
                  </a:lnTo>
                  <a:lnTo>
                    <a:pt x="74083" y="294495"/>
                  </a:lnTo>
                  <a:lnTo>
                    <a:pt x="79126" y="301809"/>
                  </a:lnTo>
                  <a:lnTo>
                    <a:pt x="79999" y="307816"/>
                  </a:lnTo>
                  <a:lnTo>
                    <a:pt x="81114" y="309390"/>
                  </a:lnTo>
                  <a:lnTo>
                    <a:pt x="82849" y="310440"/>
                  </a:lnTo>
                  <a:lnTo>
                    <a:pt x="89297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2"/>
            <p:cNvSpPr/>
            <p:nvPr/>
          </p:nvSpPr>
          <p:spPr>
            <a:xfrm>
              <a:off x="2669977" y="1768078"/>
              <a:ext cx="267891" cy="35720"/>
            </a:xfrm>
            <a:custGeom>
              <a:avLst/>
              <a:gdLst/>
              <a:ahLst/>
              <a:cxnLst/>
              <a:rect l="0" t="0" r="0" b="0"/>
              <a:pathLst>
                <a:path w="267891" h="35720">
                  <a:moveTo>
                    <a:pt x="0" y="35719"/>
                  </a:moveTo>
                  <a:lnTo>
                    <a:pt x="16781" y="28651"/>
                  </a:lnTo>
                  <a:lnTo>
                    <a:pt x="60035" y="26821"/>
                  </a:lnTo>
                  <a:lnTo>
                    <a:pt x="102753" y="18412"/>
                  </a:lnTo>
                  <a:lnTo>
                    <a:pt x="142479" y="17932"/>
                  </a:lnTo>
                  <a:lnTo>
                    <a:pt x="179913" y="17869"/>
                  </a:lnTo>
                  <a:lnTo>
                    <a:pt x="216348" y="15215"/>
                  </a:lnTo>
                  <a:lnTo>
                    <a:pt x="260511" y="3038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3"/>
            <p:cNvSpPr/>
            <p:nvPr/>
          </p:nvSpPr>
          <p:spPr>
            <a:xfrm>
              <a:off x="2500835" y="1777009"/>
              <a:ext cx="195395" cy="232169"/>
            </a:xfrm>
            <a:custGeom>
              <a:avLst/>
              <a:gdLst/>
              <a:ahLst/>
              <a:cxnLst/>
              <a:rect l="0" t="0" r="0" b="0"/>
              <a:pathLst>
                <a:path w="195395" h="232169">
                  <a:moveTo>
                    <a:pt x="106634" y="17858"/>
                  </a:moveTo>
                  <a:lnTo>
                    <a:pt x="106634" y="4556"/>
                  </a:lnTo>
                  <a:lnTo>
                    <a:pt x="105642" y="3037"/>
                  </a:lnTo>
                  <a:lnTo>
                    <a:pt x="103988" y="2024"/>
                  </a:lnTo>
                  <a:lnTo>
                    <a:pt x="97539" y="265"/>
                  </a:lnTo>
                  <a:lnTo>
                    <a:pt x="53591" y="0"/>
                  </a:lnTo>
                  <a:lnTo>
                    <a:pt x="50436" y="0"/>
                  </a:lnTo>
                  <a:lnTo>
                    <a:pt x="44285" y="2645"/>
                  </a:lnTo>
                  <a:lnTo>
                    <a:pt x="38243" y="6136"/>
                  </a:lnTo>
                  <a:lnTo>
                    <a:pt x="29264" y="9093"/>
                  </a:lnTo>
                  <a:lnTo>
                    <a:pt x="8408" y="24326"/>
                  </a:lnTo>
                  <a:lnTo>
                    <a:pt x="5431" y="25147"/>
                  </a:lnTo>
                  <a:lnTo>
                    <a:pt x="3447" y="26686"/>
                  </a:lnTo>
                  <a:lnTo>
                    <a:pt x="1242" y="31042"/>
                  </a:lnTo>
                  <a:lnTo>
                    <a:pt x="0" y="39073"/>
                  </a:lnTo>
                  <a:lnTo>
                    <a:pt x="818" y="40931"/>
                  </a:lnTo>
                  <a:lnTo>
                    <a:pt x="2356" y="42170"/>
                  </a:lnTo>
                  <a:lnTo>
                    <a:pt x="6710" y="44538"/>
                  </a:lnTo>
                  <a:lnTo>
                    <a:pt x="48288" y="77412"/>
                  </a:lnTo>
                  <a:lnTo>
                    <a:pt x="89062" y="95251"/>
                  </a:lnTo>
                  <a:lnTo>
                    <a:pt x="133265" y="116085"/>
                  </a:lnTo>
                  <a:lnTo>
                    <a:pt x="162175" y="131960"/>
                  </a:lnTo>
                  <a:lnTo>
                    <a:pt x="191858" y="166441"/>
                  </a:lnTo>
                  <a:lnTo>
                    <a:pt x="194724" y="175543"/>
                  </a:lnTo>
                  <a:lnTo>
                    <a:pt x="195394" y="181537"/>
                  </a:lnTo>
                  <a:lnTo>
                    <a:pt x="191031" y="195230"/>
                  </a:lnTo>
                  <a:lnTo>
                    <a:pt x="183455" y="207114"/>
                  </a:lnTo>
                  <a:lnTo>
                    <a:pt x="170185" y="216919"/>
                  </a:lnTo>
                  <a:lnTo>
                    <a:pt x="129341" y="229008"/>
                  </a:lnTo>
                  <a:lnTo>
                    <a:pt x="86616" y="231893"/>
                  </a:lnTo>
                  <a:lnTo>
                    <a:pt x="44174" y="232154"/>
                  </a:lnTo>
                  <a:lnTo>
                    <a:pt x="25064" y="232168"/>
                  </a:lnTo>
                  <a:lnTo>
                    <a:pt x="22488" y="231176"/>
                  </a:lnTo>
                  <a:lnTo>
                    <a:pt x="20771" y="229524"/>
                  </a:lnTo>
                  <a:lnTo>
                    <a:pt x="19626" y="227429"/>
                  </a:lnTo>
                  <a:lnTo>
                    <a:pt x="17871" y="226033"/>
                  </a:lnTo>
                  <a:lnTo>
                    <a:pt x="13275" y="224482"/>
                  </a:lnTo>
                  <a:lnTo>
                    <a:pt x="11652" y="223076"/>
                  </a:lnTo>
                  <a:lnTo>
                    <a:pt x="9850" y="218868"/>
                  </a:lnTo>
                  <a:lnTo>
                    <a:pt x="8534" y="197542"/>
                  </a:lnTo>
                  <a:lnTo>
                    <a:pt x="11109" y="189330"/>
                  </a:lnTo>
                  <a:lnTo>
                    <a:pt x="35196" y="142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4"/>
            <p:cNvSpPr/>
            <p:nvPr/>
          </p:nvSpPr>
          <p:spPr>
            <a:xfrm>
              <a:off x="2169914" y="1839516"/>
              <a:ext cx="186234" cy="187120"/>
            </a:xfrm>
            <a:custGeom>
              <a:avLst/>
              <a:gdLst/>
              <a:ahLst/>
              <a:cxnLst/>
              <a:rect l="0" t="0" r="0" b="0"/>
              <a:pathLst>
                <a:path w="186234" h="187120">
                  <a:moveTo>
                    <a:pt x="0" y="0"/>
                  </a:moveTo>
                  <a:lnTo>
                    <a:pt x="7689" y="7688"/>
                  </a:lnTo>
                  <a:lnTo>
                    <a:pt x="21950" y="9676"/>
                  </a:lnTo>
                  <a:lnTo>
                    <a:pt x="35351" y="15949"/>
                  </a:lnTo>
                  <a:lnTo>
                    <a:pt x="50553" y="18600"/>
                  </a:lnTo>
                  <a:lnTo>
                    <a:pt x="62498" y="24877"/>
                  </a:lnTo>
                  <a:lnTo>
                    <a:pt x="100559" y="35808"/>
                  </a:lnTo>
                  <a:lnTo>
                    <a:pt x="113029" y="41588"/>
                  </a:lnTo>
                  <a:lnTo>
                    <a:pt x="127858" y="44734"/>
                  </a:lnTo>
                  <a:lnTo>
                    <a:pt x="139969" y="50516"/>
                  </a:lnTo>
                  <a:lnTo>
                    <a:pt x="154692" y="53663"/>
                  </a:lnTo>
                  <a:lnTo>
                    <a:pt x="169059" y="60466"/>
                  </a:lnTo>
                  <a:lnTo>
                    <a:pt x="172237" y="61147"/>
                  </a:lnTo>
                  <a:lnTo>
                    <a:pt x="174356" y="62593"/>
                  </a:lnTo>
                  <a:lnTo>
                    <a:pt x="175769" y="64548"/>
                  </a:lnTo>
                  <a:lnTo>
                    <a:pt x="178036" y="70076"/>
                  </a:lnTo>
                  <a:lnTo>
                    <a:pt x="180992" y="70832"/>
                  </a:lnTo>
                  <a:lnTo>
                    <a:pt x="183169" y="71034"/>
                  </a:lnTo>
                  <a:lnTo>
                    <a:pt x="184621" y="72161"/>
                  </a:lnTo>
                  <a:lnTo>
                    <a:pt x="186233" y="76058"/>
                  </a:lnTo>
                  <a:lnTo>
                    <a:pt x="185671" y="77494"/>
                  </a:lnTo>
                  <a:lnTo>
                    <a:pt x="184304" y="78452"/>
                  </a:lnTo>
                  <a:lnTo>
                    <a:pt x="182401" y="79090"/>
                  </a:lnTo>
                  <a:lnTo>
                    <a:pt x="181132" y="80508"/>
                  </a:lnTo>
                  <a:lnTo>
                    <a:pt x="176449" y="89912"/>
                  </a:lnTo>
                  <a:lnTo>
                    <a:pt x="170695" y="95523"/>
                  </a:lnTo>
                  <a:lnTo>
                    <a:pt x="131005" y="121053"/>
                  </a:lnTo>
                  <a:lnTo>
                    <a:pt x="119955" y="124833"/>
                  </a:lnTo>
                  <a:lnTo>
                    <a:pt x="86331" y="154813"/>
                  </a:lnTo>
                  <a:lnTo>
                    <a:pt x="83018" y="160748"/>
                  </a:lnTo>
                  <a:lnTo>
                    <a:pt x="82134" y="163720"/>
                  </a:lnTo>
                  <a:lnTo>
                    <a:pt x="80553" y="165701"/>
                  </a:lnTo>
                  <a:lnTo>
                    <a:pt x="74579" y="169482"/>
                  </a:lnTo>
                  <a:lnTo>
                    <a:pt x="71851" y="177198"/>
                  </a:lnTo>
                  <a:lnTo>
                    <a:pt x="71560" y="182920"/>
                  </a:lnTo>
                  <a:lnTo>
                    <a:pt x="72512" y="184454"/>
                  </a:lnTo>
                  <a:lnTo>
                    <a:pt x="74138" y="185477"/>
                  </a:lnTo>
                  <a:lnTo>
                    <a:pt x="81167" y="186917"/>
                  </a:lnTo>
                  <a:lnTo>
                    <a:pt x="83877" y="187119"/>
                  </a:lnTo>
                  <a:lnTo>
                    <a:pt x="89534" y="184698"/>
                  </a:lnTo>
                  <a:lnTo>
                    <a:pt x="98227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5"/>
            <p:cNvSpPr/>
            <p:nvPr/>
          </p:nvSpPr>
          <p:spPr>
            <a:xfrm>
              <a:off x="1964531" y="1902023"/>
              <a:ext cx="321456" cy="26791"/>
            </a:xfrm>
            <a:custGeom>
              <a:avLst/>
              <a:gdLst/>
              <a:ahLst/>
              <a:cxnLst/>
              <a:rect l="0" t="0" r="0" b="0"/>
              <a:pathLst>
                <a:path w="321456" h="26791">
                  <a:moveTo>
                    <a:pt x="0" y="26790"/>
                  </a:moveTo>
                  <a:lnTo>
                    <a:pt x="0" y="22049"/>
                  </a:lnTo>
                  <a:lnTo>
                    <a:pt x="992" y="20653"/>
                  </a:lnTo>
                  <a:lnTo>
                    <a:pt x="2646" y="19722"/>
                  </a:lnTo>
                  <a:lnTo>
                    <a:pt x="7689" y="18228"/>
                  </a:lnTo>
                  <a:lnTo>
                    <a:pt x="15814" y="11796"/>
                  </a:lnTo>
                  <a:lnTo>
                    <a:pt x="24089" y="9779"/>
                  </a:lnTo>
                  <a:lnTo>
                    <a:pt x="66663" y="8937"/>
                  </a:lnTo>
                  <a:lnTo>
                    <a:pt x="83693" y="7940"/>
                  </a:lnTo>
                  <a:lnTo>
                    <a:pt x="101307" y="3786"/>
                  </a:lnTo>
                  <a:lnTo>
                    <a:pt x="142881" y="8542"/>
                  </a:lnTo>
                  <a:lnTo>
                    <a:pt x="184548" y="8907"/>
                  </a:lnTo>
                  <a:lnTo>
                    <a:pt x="214496" y="9918"/>
                  </a:lnTo>
                  <a:lnTo>
                    <a:pt x="258798" y="17308"/>
                  </a:lnTo>
                  <a:lnTo>
                    <a:pt x="287713" y="18779"/>
                  </a:lnTo>
                  <a:lnTo>
                    <a:pt x="306061" y="25539"/>
                  </a:lnTo>
                  <a:lnTo>
                    <a:pt x="321455" y="26789"/>
                  </a:lnTo>
                  <a:lnTo>
                    <a:pt x="306237" y="12550"/>
                  </a:lnTo>
                  <a:lnTo>
                    <a:pt x="294611" y="6999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3"/>
          <p:cNvGrpSpPr/>
          <p:nvPr/>
        </p:nvGrpSpPr>
        <p:grpSpPr>
          <a:xfrm>
            <a:off x="1866305" y="2152058"/>
            <a:ext cx="1428740" cy="375044"/>
            <a:chOff x="1866305" y="2152058"/>
            <a:chExt cx="1428740" cy="375044"/>
          </a:xfrm>
        </p:grpSpPr>
        <p:sp>
          <p:nvSpPr>
            <p:cNvPr id="19" name="SMARTInkShape-36"/>
            <p:cNvSpPr/>
            <p:nvPr/>
          </p:nvSpPr>
          <p:spPr>
            <a:xfrm>
              <a:off x="2821781" y="2286000"/>
              <a:ext cx="187525" cy="26790"/>
            </a:xfrm>
            <a:custGeom>
              <a:avLst/>
              <a:gdLst/>
              <a:ahLst/>
              <a:cxnLst/>
              <a:rect l="0" t="0" r="0" b="0"/>
              <a:pathLst>
                <a:path w="187525" h="26790">
                  <a:moveTo>
                    <a:pt x="0" y="26789"/>
                  </a:moveTo>
                  <a:lnTo>
                    <a:pt x="4741" y="22048"/>
                  </a:lnTo>
                  <a:lnTo>
                    <a:pt x="12360" y="19721"/>
                  </a:lnTo>
                  <a:lnTo>
                    <a:pt x="33633" y="17968"/>
                  </a:lnTo>
                  <a:lnTo>
                    <a:pt x="43428" y="11744"/>
                  </a:lnTo>
                  <a:lnTo>
                    <a:pt x="84295" y="9003"/>
                  </a:lnTo>
                  <a:lnTo>
                    <a:pt x="127853" y="8932"/>
                  </a:lnTo>
                  <a:lnTo>
                    <a:pt x="169648" y="8930"/>
                  </a:lnTo>
                  <a:lnTo>
                    <a:pt x="176827" y="8930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7"/>
            <p:cNvSpPr/>
            <p:nvPr/>
          </p:nvSpPr>
          <p:spPr>
            <a:xfrm>
              <a:off x="2768203" y="2161020"/>
              <a:ext cx="214314" cy="303564"/>
            </a:xfrm>
            <a:custGeom>
              <a:avLst/>
              <a:gdLst/>
              <a:ahLst/>
              <a:cxnLst/>
              <a:rect l="0" t="0" r="0" b="0"/>
              <a:pathLst>
                <a:path w="214314" h="303564">
                  <a:moveTo>
                    <a:pt x="71438" y="62472"/>
                  </a:moveTo>
                  <a:lnTo>
                    <a:pt x="71438" y="74901"/>
                  </a:lnTo>
                  <a:lnTo>
                    <a:pt x="68792" y="80564"/>
                  </a:lnTo>
                  <a:lnTo>
                    <a:pt x="66697" y="83463"/>
                  </a:lnTo>
                  <a:lnTo>
                    <a:pt x="55604" y="126529"/>
                  </a:lnTo>
                  <a:lnTo>
                    <a:pt x="51532" y="143298"/>
                  </a:lnTo>
                  <a:lnTo>
                    <a:pt x="40311" y="181590"/>
                  </a:lnTo>
                  <a:lnTo>
                    <a:pt x="26893" y="226012"/>
                  </a:lnTo>
                  <a:lnTo>
                    <a:pt x="13530" y="269061"/>
                  </a:lnTo>
                  <a:lnTo>
                    <a:pt x="6890" y="285481"/>
                  </a:lnTo>
                  <a:lnTo>
                    <a:pt x="1361" y="292834"/>
                  </a:lnTo>
                  <a:lnTo>
                    <a:pt x="1" y="303563"/>
                  </a:lnTo>
                  <a:lnTo>
                    <a:pt x="0" y="282583"/>
                  </a:lnTo>
                  <a:lnTo>
                    <a:pt x="2646" y="276716"/>
                  </a:lnTo>
                  <a:lnTo>
                    <a:pt x="4741" y="273762"/>
                  </a:lnTo>
                  <a:lnTo>
                    <a:pt x="7689" y="260124"/>
                  </a:lnTo>
                  <a:lnTo>
                    <a:pt x="9677" y="243875"/>
                  </a:lnTo>
                  <a:lnTo>
                    <a:pt x="23745" y="202454"/>
                  </a:lnTo>
                  <a:lnTo>
                    <a:pt x="37760" y="158658"/>
                  </a:lnTo>
                  <a:lnTo>
                    <a:pt x="41587" y="147885"/>
                  </a:lnTo>
                  <a:lnTo>
                    <a:pt x="44734" y="131657"/>
                  </a:lnTo>
                  <a:lnTo>
                    <a:pt x="50516" y="119131"/>
                  </a:lnTo>
                  <a:lnTo>
                    <a:pt x="53664" y="104285"/>
                  </a:lnTo>
                  <a:lnTo>
                    <a:pt x="68971" y="73446"/>
                  </a:lnTo>
                  <a:lnTo>
                    <a:pt x="71334" y="66357"/>
                  </a:lnTo>
                  <a:lnTo>
                    <a:pt x="85580" y="41532"/>
                  </a:lnTo>
                  <a:lnTo>
                    <a:pt x="87645" y="33983"/>
                  </a:lnTo>
                  <a:lnTo>
                    <a:pt x="89188" y="31573"/>
                  </a:lnTo>
                  <a:lnTo>
                    <a:pt x="91209" y="29967"/>
                  </a:lnTo>
                  <a:lnTo>
                    <a:pt x="96100" y="27189"/>
                  </a:lnTo>
                  <a:lnTo>
                    <a:pt x="123622" y="1352"/>
                  </a:lnTo>
                  <a:lnTo>
                    <a:pt x="132582" y="86"/>
                  </a:lnTo>
                  <a:lnTo>
                    <a:pt x="138282" y="0"/>
                  </a:lnTo>
                  <a:lnTo>
                    <a:pt x="139813" y="981"/>
                  </a:lnTo>
                  <a:lnTo>
                    <a:pt x="140834" y="2626"/>
                  </a:lnTo>
                  <a:lnTo>
                    <a:pt x="141514" y="4716"/>
                  </a:lnTo>
                  <a:lnTo>
                    <a:pt x="142960" y="6108"/>
                  </a:lnTo>
                  <a:lnTo>
                    <a:pt x="147212" y="7656"/>
                  </a:lnTo>
                  <a:lnTo>
                    <a:pt x="148743" y="10053"/>
                  </a:lnTo>
                  <a:lnTo>
                    <a:pt x="153846" y="25512"/>
                  </a:lnTo>
                  <a:lnTo>
                    <a:pt x="156142" y="28903"/>
                  </a:lnTo>
                  <a:lnTo>
                    <a:pt x="159374" y="43155"/>
                  </a:lnTo>
                  <a:lnTo>
                    <a:pt x="163201" y="71602"/>
                  </a:lnTo>
                  <a:lnTo>
                    <a:pt x="167749" y="89321"/>
                  </a:lnTo>
                  <a:lnTo>
                    <a:pt x="171743" y="107138"/>
                  </a:lnTo>
                  <a:lnTo>
                    <a:pt x="176564" y="124985"/>
                  </a:lnTo>
                  <a:lnTo>
                    <a:pt x="180638" y="142841"/>
                  </a:lnTo>
                  <a:lnTo>
                    <a:pt x="186164" y="161912"/>
                  </a:lnTo>
                  <a:lnTo>
                    <a:pt x="188247" y="175233"/>
                  </a:lnTo>
                  <a:lnTo>
                    <a:pt x="194538" y="187419"/>
                  </a:lnTo>
                  <a:lnTo>
                    <a:pt x="195177" y="190418"/>
                  </a:lnTo>
                  <a:lnTo>
                    <a:pt x="204030" y="208320"/>
                  </a:lnTo>
                  <a:lnTo>
                    <a:pt x="205264" y="226183"/>
                  </a:lnTo>
                  <a:lnTo>
                    <a:pt x="206296" y="228167"/>
                  </a:lnTo>
                  <a:lnTo>
                    <a:pt x="207976" y="229490"/>
                  </a:lnTo>
                  <a:lnTo>
                    <a:pt x="213061" y="231614"/>
                  </a:lnTo>
                  <a:lnTo>
                    <a:pt x="213756" y="234550"/>
                  </a:lnTo>
                  <a:lnTo>
                    <a:pt x="214313" y="241065"/>
                  </a:lnTo>
                  <a:lnTo>
                    <a:pt x="205383" y="232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8"/>
            <p:cNvSpPr/>
            <p:nvPr/>
          </p:nvSpPr>
          <p:spPr>
            <a:xfrm>
              <a:off x="2428875" y="2312789"/>
              <a:ext cx="223243" cy="26790"/>
            </a:xfrm>
            <a:custGeom>
              <a:avLst/>
              <a:gdLst/>
              <a:ahLst/>
              <a:cxnLst/>
              <a:rect l="0" t="0" r="0" b="0"/>
              <a:pathLst>
                <a:path w="223243" h="26790">
                  <a:moveTo>
                    <a:pt x="0" y="26789"/>
                  </a:moveTo>
                  <a:lnTo>
                    <a:pt x="4741" y="22049"/>
                  </a:lnTo>
                  <a:lnTo>
                    <a:pt x="9714" y="19721"/>
                  </a:lnTo>
                  <a:lnTo>
                    <a:pt x="53032" y="9496"/>
                  </a:lnTo>
                  <a:lnTo>
                    <a:pt x="91551" y="8963"/>
                  </a:lnTo>
                  <a:lnTo>
                    <a:pt x="130644" y="8933"/>
                  </a:lnTo>
                  <a:lnTo>
                    <a:pt x="171629" y="8930"/>
                  </a:lnTo>
                  <a:lnTo>
                    <a:pt x="184358" y="7938"/>
                  </a:lnTo>
                  <a:lnTo>
                    <a:pt x="210405" y="828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9"/>
            <p:cNvSpPr/>
            <p:nvPr/>
          </p:nvSpPr>
          <p:spPr>
            <a:xfrm>
              <a:off x="2402086" y="2187773"/>
              <a:ext cx="285751" cy="26791"/>
            </a:xfrm>
            <a:custGeom>
              <a:avLst/>
              <a:gdLst/>
              <a:ahLst/>
              <a:cxnLst/>
              <a:rect l="0" t="0" r="0" b="0"/>
              <a:pathLst>
                <a:path w="285751" h="26791">
                  <a:moveTo>
                    <a:pt x="0" y="26790"/>
                  </a:moveTo>
                  <a:lnTo>
                    <a:pt x="0" y="19101"/>
                  </a:lnTo>
                  <a:lnTo>
                    <a:pt x="7688" y="10280"/>
                  </a:lnTo>
                  <a:lnTo>
                    <a:pt x="16509" y="9049"/>
                  </a:lnTo>
                  <a:lnTo>
                    <a:pt x="22200" y="8965"/>
                  </a:lnTo>
                  <a:lnTo>
                    <a:pt x="27395" y="6300"/>
                  </a:lnTo>
                  <a:lnTo>
                    <a:pt x="33011" y="2800"/>
                  </a:lnTo>
                  <a:lnTo>
                    <a:pt x="42744" y="830"/>
                  </a:lnTo>
                  <a:lnTo>
                    <a:pt x="86478" y="33"/>
                  </a:lnTo>
                  <a:lnTo>
                    <a:pt x="128001" y="2"/>
                  </a:lnTo>
                  <a:lnTo>
                    <a:pt x="169665" y="0"/>
                  </a:lnTo>
                  <a:lnTo>
                    <a:pt x="211152" y="0"/>
                  </a:lnTo>
                  <a:lnTo>
                    <a:pt x="252885" y="0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0"/>
            <p:cNvSpPr/>
            <p:nvPr/>
          </p:nvSpPr>
          <p:spPr>
            <a:xfrm>
              <a:off x="2384227" y="2196703"/>
              <a:ext cx="34891" cy="330399"/>
            </a:xfrm>
            <a:custGeom>
              <a:avLst/>
              <a:gdLst/>
              <a:ahLst/>
              <a:cxnLst/>
              <a:rect l="0" t="0" r="0" b="0"/>
              <a:pathLst>
                <a:path w="34891" h="330399">
                  <a:moveTo>
                    <a:pt x="17859" y="0"/>
                  </a:moveTo>
                  <a:lnTo>
                    <a:pt x="25547" y="7689"/>
                  </a:lnTo>
                  <a:lnTo>
                    <a:pt x="26421" y="13302"/>
                  </a:lnTo>
                  <a:lnTo>
                    <a:pt x="27774" y="48825"/>
                  </a:lnTo>
                  <a:lnTo>
                    <a:pt x="34890" y="83449"/>
                  </a:lnTo>
                  <a:lnTo>
                    <a:pt x="34481" y="102227"/>
                  </a:lnTo>
                  <a:lnTo>
                    <a:pt x="27595" y="146019"/>
                  </a:lnTo>
                  <a:lnTo>
                    <a:pt x="26859" y="190592"/>
                  </a:lnTo>
                  <a:lnTo>
                    <a:pt x="26795" y="235234"/>
                  </a:lnTo>
                  <a:lnTo>
                    <a:pt x="25798" y="257884"/>
                  </a:lnTo>
                  <a:lnTo>
                    <a:pt x="18687" y="288293"/>
                  </a:lnTo>
                  <a:lnTo>
                    <a:pt x="17968" y="306137"/>
                  </a:lnTo>
                  <a:lnTo>
                    <a:pt x="15261" y="312340"/>
                  </a:lnTo>
                  <a:lnTo>
                    <a:pt x="10180" y="319665"/>
                  </a:lnTo>
                  <a:lnTo>
                    <a:pt x="8929" y="330398"/>
                  </a:lnTo>
                  <a:lnTo>
                    <a:pt x="8929" y="317970"/>
                  </a:lnTo>
                  <a:lnTo>
                    <a:pt x="6283" y="312307"/>
                  </a:lnTo>
                  <a:lnTo>
                    <a:pt x="0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1"/>
            <p:cNvSpPr/>
            <p:nvPr/>
          </p:nvSpPr>
          <p:spPr>
            <a:xfrm>
              <a:off x="2125266" y="2259579"/>
              <a:ext cx="142875" cy="178227"/>
            </a:xfrm>
            <a:custGeom>
              <a:avLst/>
              <a:gdLst/>
              <a:ahLst/>
              <a:cxnLst/>
              <a:rect l="0" t="0" r="0" b="0"/>
              <a:pathLst>
                <a:path w="142875" h="178227">
                  <a:moveTo>
                    <a:pt x="0" y="8562"/>
                  </a:moveTo>
                  <a:lnTo>
                    <a:pt x="0" y="3821"/>
                  </a:lnTo>
                  <a:lnTo>
                    <a:pt x="992" y="2425"/>
                  </a:lnTo>
                  <a:lnTo>
                    <a:pt x="2646" y="1494"/>
                  </a:lnTo>
                  <a:lnTo>
                    <a:pt x="7688" y="0"/>
                  </a:lnTo>
                  <a:lnTo>
                    <a:pt x="15813" y="5841"/>
                  </a:lnTo>
                  <a:lnTo>
                    <a:pt x="24088" y="8748"/>
                  </a:lnTo>
                  <a:lnTo>
                    <a:pt x="32824" y="14460"/>
                  </a:lnTo>
                  <a:lnTo>
                    <a:pt x="41696" y="17585"/>
                  </a:lnTo>
                  <a:lnTo>
                    <a:pt x="60525" y="31651"/>
                  </a:lnTo>
                  <a:lnTo>
                    <a:pt x="78505" y="37266"/>
                  </a:lnTo>
                  <a:lnTo>
                    <a:pt x="85493" y="41163"/>
                  </a:lnTo>
                  <a:lnTo>
                    <a:pt x="95004" y="44349"/>
                  </a:lnTo>
                  <a:lnTo>
                    <a:pt x="116633" y="60098"/>
                  </a:lnTo>
                  <a:lnTo>
                    <a:pt x="132213" y="62020"/>
                  </a:lnTo>
                  <a:lnTo>
                    <a:pt x="132790" y="63052"/>
                  </a:lnTo>
                  <a:lnTo>
                    <a:pt x="133793" y="69818"/>
                  </a:lnTo>
                  <a:lnTo>
                    <a:pt x="136523" y="70513"/>
                  </a:lnTo>
                  <a:lnTo>
                    <a:pt x="142765" y="71060"/>
                  </a:lnTo>
                  <a:lnTo>
                    <a:pt x="142874" y="84631"/>
                  </a:lnTo>
                  <a:lnTo>
                    <a:pt x="141882" y="86063"/>
                  </a:lnTo>
                  <a:lnTo>
                    <a:pt x="140228" y="87018"/>
                  </a:lnTo>
                  <a:lnTo>
                    <a:pt x="138134" y="87655"/>
                  </a:lnTo>
                  <a:lnTo>
                    <a:pt x="136738" y="89072"/>
                  </a:lnTo>
                  <a:lnTo>
                    <a:pt x="135186" y="93292"/>
                  </a:lnTo>
                  <a:lnTo>
                    <a:pt x="133780" y="94814"/>
                  </a:lnTo>
                  <a:lnTo>
                    <a:pt x="121625" y="102198"/>
                  </a:lnTo>
                  <a:lnTo>
                    <a:pt x="77389" y="145487"/>
                  </a:lnTo>
                  <a:lnTo>
                    <a:pt x="44648" y="17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2"/>
            <p:cNvSpPr/>
            <p:nvPr/>
          </p:nvSpPr>
          <p:spPr>
            <a:xfrm>
              <a:off x="1866305" y="2348508"/>
              <a:ext cx="348259" cy="8931"/>
            </a:xfrm>
            <a:custGeom>
              <a:avLst/>
              <a:gdLst/>
              <a:ahLst/>
              <a:cxnLst/>
              <a:rect l="0" t="0" r="0" b="0"/>
              <a:pathLst>
                <a:path w="348259" h="8931">
                  <a:moveTo>
                    <a:pt x="0" y="8930"/>
                  </a:moveTo>
                  <a:lnTo>
                    <a:pt x="41918" y="8930"/>
                  </a:lnTo>
                  <a:lnTo>
                    <a:pt x="84255" y="8930"/>
                  </a:lnTo>
                  <a:lnTo>
                    <a:pt x="109982" y="6284"/>
                  </a:lnTo>
                  <a:lnTo>
                    <a:pt x="151269" y="551"/>
                  </a:lnTo>
                  <a:lnTo>
                    <a:pt x="193445" y="32"/>
                  </a:lnTo>
                  <a:lnTo>
                    <a:pt x="235146" y="2"/>
                  </a:lnTo>
                  <a:lnTo>
                    <a:pt x="276820" y="0"/>
                  </a:lnTo>
                  <a:lnTo>
                    <a:pt x="319374" y="0"/>
                  </a:lnTo>
                  <a:lnTo>
                    <a:pt x="348258" y="0"/>
                  </a:lnTo>
                  <a:lnTo>
                    <a:pt x="3393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3"/>
            <p:cNvSpPr/>
            <p:nvPr/>
          </p:nvSpPr>
          <p:spPr>
            <a:xfrm>
              <a:off x="3116581" y="2152058"/>
              <a:ext cx="178464" cy="258959"/>
            </a:xfrm>
            <a:custGeom>
              <a:avLst/>
              <a:gdLst/>
              <a:ahLst/>
              <a:cxnLst/>
              <a:rect l="0" t="0" r="0" b="0"/>
              <a:pathLst>
                <a:path w="178464" h="258959">
                  <a:moveTo>
                    <a:pt x="133825" y="35715"/>
                  </a:moveTo>
                  <a:lnTo>
                    <a:pt x="141514" y="28027"/>
                  </a:lnTo>
                  <a:lnTo>
                    <a:pt x="142387" y="22413"/>
                  </a:lnTo>
                  <a:lnTo>
                    <a:pt x="143502" y="20894"/>
                  </a:lnTo>
                  <a:lnTo>
                    <a:pt x="151517" y="17909"/>
                  </a:lnTo>
                  <a:lnTo>
                    <a:pt x="151651" y="17866"/>
                  </a:lnTo>
                  <a:lnTo>
                    <a:pt x="151675" y="13119"/>
                  </a:lnTo>
                  <a:lnTo>
                    <a:pt x="150686" y="11721"/>
                  </a:lnTo>
                  <a:lnTo>
                    <a:pt x="149034" y="10790"/>
                  </a:lnTo>
                  <a:lnTo>
                    <a:pt x="143995" y="9294"/>
                  </a:lnTo>
                  <a:lnTo>
                    <a:pt x="135871" y="2862"/>
                  </a:lnTo>
                  <a:lnTo>
                    <a:pt x="127596" y="846"/>
                  </a:lnTo>
                  <a:lnTo>
                    <a:pt x="84049" y="3"/>
                  </a:lnTo>
                  <a:lnTo>
                    <a:pt x="77637" y="0"/>
                  </a:lnTo>
                  <a:lnTo>
                    <a:pt x="38827" y="9673"/>
                  </a:lnTo>
                  <a:lnTo>
                    <a:pt x="26719" y="15946"/>
                  </a:lnTo>
                  <a:lnTo>
                    <a:pt x="23726" y="16582"/>
                  </a:lnTo>
                  <a:lnTo>
                    <a:pt x="21730" y="17999"/>
                  </a:lnTo>
                  <a:lnTo>
                    <a:pt x="20400" y="19936"/>
                  </a:lnTo>
                  <a:lnTo>
                    <a:pt x="19513" y="22219"/>
                  </a:lnTo>
                  <a:lnTo>
                    <a:pt x="17929" y="23741"/>
                  </a:lnTo>
                  <a:lnTo>
                    <a:pt x="13524" y="25433"/>
                  </a:lnTo>
                  <a:lnTo>
                    <a:pt x="11953" y="26876"/>
                  </a:lnTo>
                  <a:lnTo>
                    <a:pt x="10207" y="31125"/>
                  </a:lnTo>
                  <a:lnTo>
                    <a:pt x="8749" y="32655"/>
                  </a:lnTo>
                  <a:lnTo>
                    <a:pt x="4483" y="34355"/>
                  </a:lnTo>
                  <a:lnTo>
                    <a:pt x="2949" y="35801"/>
                  </a:lnTo>
                  <a:lnTo>
                    <a:pt x="284" y="43284"/>
                  </a:lnTo>
                  <a:lnTo>
                    <a:pt x="0" y="48982"/>
                  </a:lnTo>
                  <a:lnTo>
                    <a:pt x="2579" y="54180"/>
                  </a:lnTo>
                  <a:lnTo>
                    <a:pt x="6041" y="59797"/>
                  </a:lnTo>
                  <a:lnTo>
                    <a:pt x="7579" y="65600"/>
                  </a:lnTo>
                  <a:lnTo>
                    <a:pt x="8981" y="67545"/>
                  </a:lnTo>
                  <a:lnTo>
                    <a:pt x="10909" y="68842"/>
                  </a:lnTo>
                  <a:lnTo>
                    <a:pt x="15696" y="71274"/>
                  </a:lnTo>
                  <a:lnTo>
                    <a:pt x="43352" y="92380"/>
                  </a:lnTo>
                  <a:lnTo>
                    <a:pt x="78223" y="107709"/>
                  </a:lnTo>
                  <a:lnTo>
                    <a:pt x="121068" y="139902"/>
                  </a:lnTo>
                  <a:lnTo>
                    <a:pt x="163588" y="181567"/>
                  </a:lnTo>
                  <a:lnTo>
                    <a:pt x="166897" y="187520"/>
                  </a:lnTo>
                  <a:lnTo>
                    <a:pt x="169360" y="193473"/>
                  </a:lnTo>
                  <a:lnTo>
                    <a:pt x="175332" y="202403"/>
                  </a:lnTo>
                  <a:lnTo>
                    <a:pt x="177543" y="211333"/>
                  </a:lnTo>
                  <a:lnTo>
                    <a:pt x="178463" y="236386"/>
                  </a:lnTo>
                  <a:lnTo>
                    <a:pt x="175823" y="241650"/>
                  </a:lnTo>
                  <a:lnTo>
                    <a:pt x="170784" y="248373"/>
                  </a:lnTo>
                  <a:lnTo>
                    <a:pt x="169911" y="254278"/>
                  </a:lnTo>
                  <a:lnTo>
                    <a:pt x="168797" y="255838"/>
                  </a:lnTo>
                  <a:lnTo>
                    <a:pt x="167062" y="256878"/>
                  </a:lnTo>
                  <a:lnTo>
                    <a:pt x="159879" y="258341"/>
                  </a:lnTo>
                  <a:lnTo>
                    <a:pt x="115951" y="258957"/>
                  </a:lnTo>
                  <a:lnTo>
                    <a:pt x="77271" y="258958"/>
                  </a:lnTo>
                  <a:lnTo>
                    <a:pt x="75286" y="257965"/>
                  </a:lnTo>
                  <a:lnTo>
                    <a:pt x="73963" y="256312"/>
                  </a:lnTo>
                  <a:lnTo>
                    <a:pt x="71472" y="250396"/>
                  </a:lnTo>
                  <a:lnTo>
                    <a:pt x="62388" y="250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4"/>
          <p:cNvGrpSpPr/>
          <p:nvPr/>
        </p:nvGrpSpPr>
        <p:grpSpPr>
          <a:xfrm>
            <a:off x="1884164" y="2187773"/>
            <a:ext cx="6081069" cy="660798"/>
            <a:chOff x="1884164" y="2187773"/>
            <a:chExt cx="6081069" cy="660798"/>
          </a:xfrm>
        </p:grpSpPr>
        <p:sp>
          <p:nvSpPr>
            <p:cNvPr id="28" name="SMARTInkShape-44"/>
            <p:cNvSpPr/>
            <p:nvPr/>
          </p:nvSpPr>
          <p:spPr>
            <a:xfrm>
              <a:off x="1884164" y="2732484"/>
              <a:ext cx="339326" cy="17861"/>
            </a:xfrm>
            <a:custGeom>
              <a:avLst/>
              <a:gdLst/>
              <a:ahLst/>
              <a:cxnLst/>
              <a:rect l="0" t="0" r="0" b="0"/>
              <a:pathLst>
                <a:path w="339326" h="17861">
                  <a:moveTo>
                    <a:pt x="0" y="17860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6" y="10792"/>
                  </a:lnTo>
                  <a:lnTo>
                    <a:pt x="12429" y="9298"/>
                  </a:lnTo>
                  <a:lnTo>
                    <a:pt x="56741" y="8932"/>
                  </a:lnTo>
                  <a:lnTo>
                    <a:pt x="83283" y="7938"/>
                  </a:lnTo>
                  <a:lnTo>
                    <a:pt x="100272" y="1862"/>
                  </a:lnTo>
                  <a:lnTo>
                    <a:pt x="140018" y="109"/>
                  </a:lnTo>
                  <a:lnTo>
                    <a:pt x="179150" y="4"/>
                  </a:lnTo>
                  <a:lnTo>
                    <a:pt x="220298" y="1"/>
                  </a:lnTo>
                  <a:lnTo>
                    <a:pt x="255803" y="993"/>
                  </a:lnTo>
                  <a:lnTo>
                    <a:pt x="281843" y="8103"/>
                  </a:lnTo>
                  <a:lnTo>
                    <a:pt x="326428" y="8928"/>
                  </a:lnTo>
                  <a:lnTo>
                    <a:pt x="339325" y="8930"/>
                  </a:lnTo>
                  <a:lnTo>
                    <a:pt x="331640" y="1242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5"/>
            <p:cNvSpPr/>
            <p:nvPr/>
          </p:nvSpPr>
          <p:spPr>
            <a:xfrm>
              <a:off x="2143125" y="2643188"/>
              <a:ext cx="151696" cy="187524"/>
            </a:xfrm>
            <a:custGeom>
              <a:avLst/>
              <a:gdLst/>
              <a:ahLst/>
              <a:cxnLst/>
              <a:rect l="0" t="0" r="0" b="0"/>
              <a:pathLst>
                <a:path w="151696" h="187524">
                  <a:moveTo>
                    <a:pt x="0" y="0"/>
                  </a:moveTo>
                  <a:lnTo>
                    <a:pt x="4741" y="4740"/>
                  </a:lnTo>
                  <a:lnTo>
                    <a:pt x="9714" y="7067"/>
                  </a:lnTo>
                  <a:lnTo>
                    <a:pt x="12429" y="7688"/>
                  </a:lnTo>
                  <a:lnTo>
                    <a:pt x="14239" y="9094"/>
                  </a:lnTo>
                  <a:lnTo>
                    <a:pt x="16250" y="13302"/>
                  </a:lnTo>
                  <a:lnTo>
                    <a:pt x="17779" y="14821"/>
                  </a:lnTo>
                  <a:lnTo>
                    <a:pt x="26860" y="18584"/>
                  </a:lnTo>
                  <a:lnTo>
                    <a:pt x="41939" y="32075"/>
                  </a:lnTo>
                  <a:lnTo>
                    <a:pt x="53631" y="37644"/>
                  </a:lnTo>
                  <a:lnTo>
                    <a:pt x="56590" y="39979"/>
                  </a:lnTo>
                  <a:lnTo>
                    <a:pt x="65169" y="42573"/>
                  </a:lnTo>
                  <a:lnTo>
                    <a:pt x="74605" y="44718"/>
                  </a:lnTo>
                  <a:lnTo>
                    <a:pt x="88747" y="51534"/>
                  </a:lnTo>
                  <a:lnTo>
                    <a:pt x="91907" y="52215"/>
                  </a:lnTo>
                  <a:lnTo>
                    <a:pt x="124830" y="70530"/>
                  </a:lnTo>
                  <a:lnTo>
                    <a:pt x="129232" y="71034"/>
                  </a:lnTo>
                  <a:lnTo>
                    <a:pt x="134497" y="73904"/>
                  </a:lnTo>
                  <a:lnTo>
                    <a:pt x="142385" y="79988"/>
                  </a:lnTo>
                  <a:lnTo>
                    <a:pt x="142730" y="84995"/>
                  </a:lnTo>
                  <a:lnTo>
                    <a:pt x="143770" y="86429"/>
                  </a:lnTo>
                  <a:lnTo>
                    <a:pt x="151433" y="89184"/>
                  </a:lnTo>
                  <a:lnTo>
                    <a:pt x="151695" y="94004"/>
                  </a:lnTo>
                  <a:lnTo>
                    <a:pt x="150739" y="95411"/>
                  </a:lnTo>
                  <a:lnTo>
                    <a:pt x="149110" y="96349"/>
                  </a:lnTo>
                  <a:lnTo>
                    <a:pt x="147032" y="96975"/>
                  </a:lnTo>
                  <a:lnTo>
                    <a:pt x="145646" y="98384"/>
                  </a:lnTo>
                  <a:lnTo>
                    <a:pt x="144107" y="102596"/>
                  </a:lnTo>
                  <a:lnTo>
                    <a:pt x="142704" y="104116"/>
                  </a:lnTo>
                  <a:lnTo>
                    <a:pt x="138499" y="105805"/>
                  </a:lnTo>
                  <a:lnTo>
                    <a:pt x="136982" y="107247"/>
                  </a:lnTo>
                  <a:lnTo>
                    <a:pt x="135295" y="111496"/>
                  </a:lnTo>
                  <a:lnTo>
                    <a:pt x="133853" y="113026"/>
                  </a:lnTo>
                  <a:lnTo>
                    <a:pt x="129604" y="114726"/>
                  </a:lnTo>
                  <a:lnTo>
                    <a:pt x="128075" y="116171"/>
                  </a:lnTo>
                  <a:lnTo>
                    <a:pt x="120678" y="128395"/>
                  </a:lnTo>
                  <a:lnTo>
                    <a:pt x="112706" y="137041"/>
                  </a:lnTo>
                  <a:lnTo>
                    <a:pt x="106977" y="140282"/>
                  </a:lnTo>
                  <a:lnTo>
                    <a:pt x="104060" y="141146"/>
                  </a:lnTo>
                  <a:lnTo>
                    <a:pt x="102116" y="142714"/>
                  </a:lnTo>
                  <a:lnTo>
                    <a:pt x="72592" y="178416"/>
                  </a:lnTo>
                  <a:lnTo>
                    <a:pt x="71951" y="182814"/>
                  </a:lnTo>
                  <a:lnTo>
                    <a:pt x="70787" y="184384"/>
                  </a:lnTo>
                  <a:lnTo>
                    <a:pt x="62508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6"/>
            <p:cNvSpPr/>
            <p:nvPr/>
          </p:nvSpPr>
          <p:spPr>
            <a:xfrm>
              <a:off x="2446734" y="2571750"/>
              <a:ext cx="44650" cy="241070"/>
            </a:xfrm>
            <a:custGeom>
              <a:avLst/>
              <a:gdLst/>
              <a:ahLst/>
              <a:cxnLst/>
              <a:rect l="0" t="0" r="0" b="0"/>
              <a:pathLst>
                <a:path w="44650" h="241070">
                  <a:moveTo>
                    <a:pt x="44649" y="0"/>
                  </a:moveTo>
                  <a:lnTo>
                    <a:pt x="44649" y="12429"/>
                  </a:lnTo>
                  <a:lnTo>
                    <a:pt x="42003" y="18092"/>
                  </a:lnTo>
                  <a:lnTo>
                    <a:pt x="39908" y="20991"/>
                  </a:lnTo>
                  <a:lnTo>
                    <a:pt x="36960" y="34552"/>
                  </a:lnTo>
                  <a:lnTo>
                    <a:pt x="34800" y="74520"/>
                  </a:lnTo>
                  <a:lnTo>
                    <a:pt x="24699" y="116092"/>
                  </a:lnTo>
                  <a:lnTo>
                    <a:pt x="19886" y="133947"/>
                  </a:lnTo>
                  <a:lnTo>
                    <a:pt x="15392" y="169664"/>
                  </a:lnTo>
                  <a:lnTo>
                    <a:pt x="10206" y="188736"/>
                  </a:lnTo>
                  <a:lnTo>
                    <a:pt x="8013" y="211233"/>
                  </a:lnTo>
                  <a:lnTo>
                    <a:pt x="1251" y="221465"/>
                  </a:lnTo>
                  <a:lnTo>
                    <a:pt x="1" y="232161"/>
                  </a:lnTo>
                  <a:lnTo>
                    <a:pt x="0" y="24106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7"/>
            <p:cNvSpPr/>
            <p:nvPr/>
          </p:nvSpPr>
          <p:spPr>
            <a:xfrm>
              <a:off x="2562820" y="2679028"/>
              <a:ext cx="98224" cy="124514"/>
            </a:xfrm>
            <a:custGeom>
              <a:avLst/>
              <a:gdLst/>
              <a:ahLst/>
              <a:cxnLst/>
              <a:rect l="0" t="0" r="0" b="0"/>
              <a:pathLst>
                <a:path w="98224" h="124514">
                  <a:moveTo>
                    <a:pt x="17860" y="8808"/>
                  </a:moveTo>
                  <a:lnTo>
                    <a:pt x="17860" y="13548"/>
                  </a:lnTo>
                  <a:lnTo>
                    <a:pt x="15214" y="18522"/>
                  </a:lnTo>
                  <a:lnTo>
                    <a:pt x="11723" y="24039"/>
                  </a:lnTo>
                  <a:lnTo>
                    <a:pt x="9482" y="35666"/>
                  </a:lnTo>
                  <a:lnTo>
                    <a:pt x="9039" y="47517"/>
                  </a:lnTo>
                  <a:lnTo>
                    <a:pt x="6332" y="53463"/>
                  </a:lnTo>
                  <a:lnTo>
                    <a:pt x="2815" y="59412"/>
                  </a:lnTo>
                  <a:lnTo>
                    <a:pt x="556" y="71316"/>
                  </a:lnTo>
                  <a:lnTo>
                    <a:pt x="33" y="92152"/>
                  </a:lnTo>
                  <a:lnTo>
                    <a:pt x="2661" y="98105"/>
                  </a:lnTo>
                  <a:lnTo>
                    <a:pt x="6144" y="104058"/>
                  </a:lnTo>
                  <a:lnTo>
                    <a:pt x="8563" y="114200"/>
                  </a:lnTo>
                  <a:lnTo>
                    <a:pt x="9678" y="114788"/>
                  </a:lnTo>
                  <a:lnTo>
                    <a:pt x="13562" y="115442"/>
                  </a:lnTo>
                  <a:lnTo>
                    <a:pt x="27007" y="122963"/>
                  </a:lnTo>
                  <a:lnTo>
                    <a:pt x="38739" y="124513"/>
                  </a:lnTo>
                  <a:lnTo>
                    <a:pt x="44668" y="122079"/>
                  </a:lnTo>
                  <a:lnTo>
                    <a:pt x="50610" y="118682"/>
                  </a:lnTo>
                  <a:lnTo>
                    <a:pt x="62510" y="116501"/>
                  </a:lnTo>
                  <a:lnTo>
                    <a:pt x="65486" y="116322"/>
                  </a:lnTo>
                  <a:lnTo>
                    <a:pt x="67470" y="115210"/>
                  </a:lnTo>
                  <a:lnTo>
                    <a:pt x="68792" y="113478"/>
                  </a:lnTo>
                  <a:lnTo>
                    <a:pt x="69674" y="111330"/>
                  </a:lnTo>
                  <a:lnTo>
                    <a:pt x="71254" y="109898"/>
                  </a:lnTo>
                  <a:lnTo>
                    <a:pt x="80919" y="104954"/>
                  </a:lnTo>
                  <a:lnTo>
                    <a:pt x="92383" y="94717"/>
                  </a:lnTo>
                  <a:lnTo>
                    <a:pt x="95629" y="88993"/>
                  </a:lnTo>
                  <a:lnTo>
                    <a:pt x="97714" y="77233"/>
                  </a:lnTo>
                  <a:lnTo>
                    <a:pt x="98223" y="41550"/>
                  </a:lnTo>
                  <a:lnTo>
                    <a:pt x="95579" y="35597"/>
                  </a:lnTo>
                  <a:lnTo>
                    <a:pt x="93485" y="32620"/>
                  </a:lnTo>
                  <a:lnTo>
                    <a:pt x="88513" y="29313"/>
                  </a:lnTo>
                  <a:lnTo>
                    <a:pt x="82995" y="26851"/>
                  </a:lnTo>
                  <a:lnTo>
                    <a:pt x="65454" y="12532"/>
                  </a:lnTo>
                  <a:lnTo>
                    <a:pt x="53572" y="6898"/>
                  </a:lnTo>
                  <a:lnTo>
                    <a:pt x="47623" y="2998"/>
                  </a:lnTo>
                  <a:lnTo>
                    <a:pt x="38695" y="803"/>
                  </a:lnTo>
                  <a:lnTo>
                    <a:pt x="23812" y="0"/>
                  </a:lnTo>
                  <a:lnTo>
                    <a:pt x="17860" y="2578"/>
                  </a:lnTo>
                  <a:lnTo>
                    <a:pt x="10694" y="7577"/>
                  </a:lnTo>
                  <a:lnTo>
                    <a:pt x="4712" y="8443"/>
                  </a:lnTo>
                  <a:lnTo>
                    <a:pt x="3142" y="9557"/>
                  </a:lnTo>
                  <a:lnTo>
                    <a:pt x="2094" y="11292"/>
                  </a:lnTo>
                  <a:lnTo>
                    <a:pt x="0" y="17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8"/>
            <p:cNvSpPr/>
            <p:nvPr/>
          </p:nvSpPr>
          <p:spPr>
            <a:xfrm>
              <a:off x="2723555" y="2687836"/>
              <a:ext cx="232173" cy="107154"/>
            </a:xfrm>
            <a:custGeom>
              <a:avLst/>
              <a:gdLst/>
              <a:ahLst/>
              <a:cxnLst/>
              <a:rect l="0" t="0" r="0" b="0"/>
              <a:pathLst>
                <a:path w="232173" h="107154">
                  <a:moveTo>
                    <a:pt x="0" y="0"/>
                  </a:moveTo>
                  <a:lnTo>
                    <a:pt x="0" y="44620"/>
                  </a:lnTo>
                  <a:lnTo>
                    <a:pt x="0" y="83602"/>
                  </a:lnTo>
                  <a:lnTo>
                    <a:pt x="2645" y="89412"/>
                  </a:lnTo>
                  <a:lnTo>
                    <a:pt x="7688" y="96485"/>
                  </a:lnTo>
                  <a:lnTo>
                    <a:pt x="8562" y="102451"/>
                  </a:lnTo>
                  <a:lnTo>
                    <a:pt x="9676" y="104020"/>
                  </a:lnTo>
                  <a:lnTo>
                    <a:pt x="11412" y="105065"/>
                  </a:lnTo>
                  <a:lnTo>
                    <a:pt x="18002" y="106881"/>
                  </a:lnTo>
                  <a:lnTo>
                    <a:pt x="42920" y="107153"/>
                  </a:lnTo>
                  <a:lnTo>
                    <a:pt x="51436" y="101019"/>
                  </a:lnTo>
                  <a:lnTo>
                    <a:pt x="56925" y="99468"/>
                  </a:lnTo>
                  <a:lnTo>
                    <a:pt x="58786" y="98062"/>
                  </a:lnTo>
                  <a:lnTo>
                    <a:pt x="68318" y="83068"/>
                  </a:lnTo>
                  <a:lnTo>
                    <a:pt x="70051" y="77268"/>
                  </a:lnTo>
                  <a:lnTo>
                    <a:pt x="71505" y="75324"/>
                  </a:lnTo>
                  <a:lnTo>
                    <a:pt x="73467" y="74029"/>
                  </a:lnTo>
                  <a:lnTo>
                    <a:pt x="78292" y="71597"/>
                  </a:lnTo>
                  <a:lnTo>
                    <a:pt x="83744" y="67209"/>
                  </a:lnTo>
                  <a:lnTo>
                    <a:pt x="86829" y="61951"/>
                  </a:lnTo>
                  <a:lnTo>
                    <a:pt x="89964" y="47552"/>
                  </a:lnTo>
                  <a:lnTo>
                    <a:pt x="96942" y="37473"/>
                  </a:lnTo>
                  <a:lnTo>
                    <a:pt x="98193" y="27202"/>
                  </a:lnTo>
                  <a:lnTo>
                    <a:pt x="107047" y="26792"/>
                  </a:lnTo>
                  <a:lnTo>
                    <a:pt x="107156" y="69745"/>
                  </a:lnTo>
                  <a:lnTo>
                    <a:pt x="107156" y="73286"/>
                  </a:lnTo>
                  <a:lnTo>
                    <a:pt x="109802" y="79866"/>
                  </a:lnTo>
                  <a:lnTo>
                    <a:pt x="113293" y="86097"/>
                  </a:lnTo>
                  <a:lnTo>
                    <a:pt x="114844" y="92174"/>
                  </a:lnTo>
                  <a:lnTo>
                    <a:pt x="116250" y="94192"/>
                  </a:lnTo>
                  <a:lnTo>
                    <a:pt x="118180" y="95537"/>
                  </a:lnTo>
                  <a:lnTo>
                    <a:pt x="123665" y="97695"/>
                  </a:lnTo>
                  <a:lnTo>
                    <a:pt x="131878" y="104258"/>
                  </a:lnTo>
                  <a:lnTo>
                    <a:pt x="140167" y="106298"/>
                  </a:lnTo>
                  <a:lnTo>
                    <a:pt x="172643" y="107146"/>
                  </a:lnTo>
                  <a:lnTo>
                    <a:pt x="178595" y="104506"/>
                  </a:lnTo>
                  <a:lnTo>
                    <a:pt x="184547" y="101017"/>
                  </a:lnTo>
                  <a:lnTo>
                    <a:pt x="194689" y="98594"/>
                  </a:lnTo>
                  <a:lnTo>
                    <a:pt x="214476" y="82795"/>
                  </a:lnTo>
                  <a:lnTo>
                    <a:pt x="217398" y="81986"/>
                  </a:lnTo>
                  <a:lnTo>
                    <a:pt x="219346" y="80454"/>
                  </a:lnTo>
                  <a:lnTo>
                    <a:pt x="221510" y="76106"/>
                  </a:lnTo>
                  <a:lnTo>
                    <a:pt x="223090" y="64159"/>
                  </a:lnTo>
                  <a:lnTo>
                    <a:pt x="227937" y="58256"/>
                  </a:lnTo>
                  <a:lnTo>
                    <a:pt x="228357" y="55705"/>
                  </a:lnTo>
                  <a:lnTo>
                    <a:pt x="227644" y="53011"/>
                  </a:lnTo>
                  <a:lnTo>
                    <a:pt x="224111" y="46300"/>
                  </a:lnTo>
                  <a:lnTo>
                    <a:pt x="223242" y="17860"/>
                  </a:lnTo>
                  <a:lnTo>
                    <a:pt x="232172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9"/>
            <p:cNvSpPr/>
            <p:nvPr/>
          </p:nvSpPr>
          <p:spPr>
            <a:xfrm>
              <a:off x="3071813" y="2544964"/>
              <a:ext cx="169663" cy="241100"/>
            </a:xfrm>
            <a:custGeom>
              <a:avLst/>
              <a:gdLst/>
              <a:ahLst/>
              <a:cxnLst/>
              <a:rect l="0" t="0" r="0" b="0"/>
              <a:pathLst>
                <a:path w="169663" h="241100">
                  <a:moveTo>
                    <a:pt x="0" y="8927"/>
                  </a:moveTo>
                  <a:lnTo>
                    <a:pt x="8926" y="0"/>
                  </a:lnTo>
                  <a:lnTo>
                    <a:pt x="8929" y="12426"/>
                  </a:lnTo>
                  <a:lnTo>
                    <a:pt x="17491" y="52008"/>
                  </a:lnTo>
                  <a:lnTo>
                    <a:pt x="18778" y="74689"/>
                  </a:lnTo>
                  <a:lnTo>
                    <a:pt x="25955" y="110154"/>
                  </a:lnTo>
                  <a:lnTo>
                    <a:pt x="26715" y="150995"/>
                  </a:lnTo>
                  <a:lnTo>
                    <a:pt x="27774" y="181158"/>
                  </a:lnTo>
                  <a:lnTo>
                    <a:pt x="34476" y="198981"/>
                  </a:lnTo>
                  <a:lnTo>
                    <a:pt x="35718" y="232168"/>
                  </a:lnTo>
                  <a:lnTo>
                    <a:pt x="35718" y="218867"/>
                  </a:lnTo>
                  <a:lnTo>
                    <a:pt x="38364" y="213689"/>
                  </a:lnTo>
                  <a:lnTo>
                    <a:pt x="41855" y="208080"/>
                  </a:lnTo>
                  <a:lnTo>
                    <a:pt x="44096" y="196395"/>
                  </a:lnTo>
                  <a:lnTo>
                    <a:pt x="44539" y="184533"/>
                  </a:lnTo>
                  <a:lnTo>
                    <a:pt x="47245" y="178586"/>
                  </a:lnTo>
                  <a:lnTo>
                    <a:pt x="50763" y="172636"/>
                  </a:lnTo>
                  <a:lnTo>
                    <a:pt x="53207" y="162495"/>
                  </a:lnTo>
                  <a:lnTo>
                    <a:pt x="59641" y="153951"/>
                  </a:lnTo>
                  <a:lnTo>
                    <a:pt x="62650" y="145603"/>
                  </a:lnTo>
                  <a:lnTo>
                    <a:pt x="66870" y="139786"/>
                  </a:lnTo>
                  <a:lnTo>
                    <a:pt x="72053" y="136540"/>
                  </a:lnTo>
                  <a:lnTo>
                    <a:pt x="74824" y="135674"/>
                  </a:lnTo>
                  <a:lnTo>
                    <a:pt x="76672" y="134104"/>
                  </a:lnTo>
                  <a:lnTo>
                    <a:pt x="78725" y="129715"/>
                  </a:lnTo>
                  <a:lnTo>
                    <a:pt x="80264" y="128148"/>
                  </a:lnTo>
                  <a:lnTo>
                    <a:pt x="84620" y="126406"/>
                  </a:lnTo>
                  <a:lnTo>
                    <a:pt x="127634" y="125023"/>
                  </a:lnTo>
                  <a:lnTo>
                    <a:pt x="136815" y="125016"/>
                  </a:lnTo>
                  <a:lnTo>
                    <a:pt x="142827" y="127660"/>
                  </a:lnTo>
                  <a:lnTo>
                    <a:pt x="163708" y="146004"/>
                  </a:lnTo>
                  <a:lnTo>
                    <a:pt x="167016" y="151871"/>
                  </a:lnTo>
                  <a:lnTo>
                    <a:pt x="169141" y="163721"/>
                  </a:lnTo>
                  <a:lnTo>
                    <a:pt x="169662" y="208356"/>
                  </a:lnTo>
                  <a:lnTo>
                    <a:pt x="167017" y="214309"/>
                  </a:lnTo>
                  <a:lnTo>
                    <a:pt x="163526" y="220263"/>
                  </a:lnTo>
                  <a:lnTo>
                    <a:pt x="161975" y="226216"/>
                  </a:lnTo>
                  <a:lnTo>
                    <a:pt x="160569" y="228200"/>
                  </a:lnTo>
                  <a:lnTo>
                    <a:pt x="158640" y="229523"/>
                  </a:lnTo>
                  <a:lnTo>
                    <a:pt x="151184" y="231385"/>
                  </a:lnTo>
                  <a:lnTo>
                    <a:pt x="148414" y="231646"/>
                  </a:lnTo>
                  <a:lnTo>
                    <a:pt x="146568" y="232813"/>
                  </a:lnTo>
                  <a:lnTo>
                    <a:pt x="145337" y="234582"/>
                  </a:lnTo>
                  <a:lnTo>
                    <a:pt x="144516" y="236755"/>
                  </a:lnTo>
                  <a:lnTo>
                    <a:pt x="142976" y="238203"/>
                  </a:lnTo>
                  <a:lnTo>
                    <a:pt x="138620" y="239811"/>
                  </a:lnTo>
                  <a:lnTo>
                    <a:pt x="95349" y="241089"/>
                  </a:lnTo>
                  <a:lnTo>
                    <a:pt x="51764" y="241099"/>
                  </a:lnTo>
                  <a:lnTo>
                    <a:pt x="44685" y="241099"/>
                  </a:lnTo>
                  <a:lnTo>
                    <a:pt x="44651" y="233410"/>
                  </a:lnTo>
                  <a:lnTo>
                    <a:pt x="45642" y="232996"/>
                  </a:lnTo>
                  <a:lnTo>
                    <a:pt x="53578" y="232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0"/>
            <p:cNvSpPr/>
            <p:nvPr/>
          </p:nvSpPr>
          <p:spPr>
            <a:xfrm>
              <a:off x="3303984" y="2661047"/>
              <a:ext cx="17861" cy="98227"/>
            </a:xfrm>
            <a:custGeom>
              <a:avLst/>
              <a:gdLst/>
              <a:ahLst/>
              <a:cxnLst/>
              <a:rect l="0" t="0" r="0" b="0"/>
              <a:pathLst>
                <a:path w="17861" h="98227">
                  <a:moveTo>
                    <a:pt x="0" y="0"/>
                  </a:moveTo>
                  <a:lnTo>
                    <a:pt x="0" y="12429"/>
                  </a:lnTo>
                  <a:lnTo>
                    <a:pt x="993" y="14239"/>
                  </a:lnTo>
                  <a:lnTo>
                    <a:pt x="2646" y="15446"/>
                  </a:lnTo>
                  <a:lnTo>
                    <a:pt x="4741" y="16250"/>
                  </a:lnTo>
                  <a:lnTo>
                    <a:pt x="6137" y="18771"/>
                  </a:lnTo>
                  <a:lnTo>
                    <a:pt x="8767" y="44266"/>
                  </a:lnTo>
                  <a:lnTo>
                    <a:pt x="8821" y="47370"/>
                  </a:lnTo>
                  <a:lnTo>
                    <a:pt x="11528" y="53465"/>
                  </a:lnTo>
                  <a:lnTo>
                    <a:pt x="15045" y="59481"/>
                  </a:lnTo>
                  <a:lnTo>
                    <a:pt x="17304" y="71427"/>
                  </a:lnTo>
                  <a:lnTo>
                    <a:pt x="17860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1"/>
            <p:cNvSpPr/>
            <p:nvPr/>
          </p:nvSpPr>
          <p:spPr>
            <a:xfrm>
              <a:off x="3312914" y="2625328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0" y="17860"/>
                  </a:moveTo>
                  <a:lnTo>
                    <a:pt x="0" y="33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2"/>
            <p:cNvSpPr/>
            <p:nvPr/>
          </p:nvSpPr>
          <p:spPr>
            <a:xfrm>
              <a:off x="3366492" y="2643188"/>
              <a:ext cx="142876" cy="106789"/>
            </a:xfrm>
            <a:custGeom>
              <a:avLst/>
              <a:gdLst/>
              <a:ahLst/>
              <a:cxnLst/>
              <a:rect l="0" t="0" r="0" b="0"/>
              <a:pathLst>
                <a:path w="142876" h="106789">
                  <a:moveTo>
                    <a:pt x="0" y="35718"/>
                  </a:moveTo>
                  <a:lnTo>
                    <a:pt x="0" y="40459"/>
                  </a:lnTo>
                  <a:lnTo>
                    <a:pt x="2646" y="45432"/>
                  </a:lnTo>
                  <a:lnTo>
                    <a:pt x="7689" y="51968"/>
                  </a:lnTo>
                  <a:lnTo>
                    <a:pt x="8685" y="60389"/>
                  </a:lnTo>
                  <a:lnTo>
                    <a:pt x="8821" y="65865"/>
                  </a:lnTo>
                  <a:lnTo>
                    <a:pt x="11527" y="71606"/>
                  </a:lnTo>
                  <a:lnTo>
                    <a:pt x="15045" y="77465"/>
                  </a:lnTo>
                  <a:lnTo>
                    <a:pt x="17489" y="87542"/>
                  </a:lnTo>
                  <a:lnTo>
                    <a:pt x="17860" y="106788"/>
                  </a:lnTo>
                  <a:lnTo>
                    <a:pt x="17860" y="76134"/>
                  </a:lnTo>
                  <a:lnTo>
                    <a:pt x="20505" y="70879"/>
                  </a:lnTo>
                  <a:lnTo>
                    <a:pt x="22600" y="68088"/>
                  </a:lnTo>
                  <a:lnTo>
                    <a:pt x="24927" y="59696"/>
                  </a:lnTo>
                  <a:lnTo>
                    <a:pt x="26421" y="42880"/>
                  </a:lnTo>
                  <a:lnTo>
                    <a:pt x="27536" y="40493"/>
                  </a:lnTo>
                  <a:lnTo>
                    <a:pt x="29272" y="38901"/>
                  </a:lnTo>
                  <a:lnTo>
                    <a:pt x="31421" y="37840"/>
                  </a:lnTo>
                  <a:lnTo>
                    <a:pt x="32853" y="36141"/>
                  </a:lnTo>
                  <a:lnTo>
                    <a:pt x="37799" y="26284"/>
                  </a:lnTo>
                  <a:lnTo>
                    <a:pt x="41604" y="20611"/>
                  </a:lnTo>
                  <a:lnTo>
                    <a:pt x="43296" y="14783"/>
                  </a:lnTo>
                  <a:lnTo>
                    <a:pt x="44739" y="12832"/>
                  </a:lnTo>
                  <a:lnTo>
                    <a:pt x="46693" y="11531"/>
                  </a:lnTo>
                  <a:lnTo>
                    <a:pt x="51510" y="9093"/>
                  </a:lnTo>
                  <a:lnTo>
                    <a:pt x="59800" y="3135"/>
                  </a:lnTo>
                  <a:lnTo>
                    <a:pt x="68541" y="929"/>
                  </a:lnTo>
                  <a:lnTo>
                    <a:pt x="109252" y="16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3"/>
            <p:cNvSpPr/>
            <p:nvPr/>
          </p:nvSpPr>
          <p:spPr>
            <a:xfrm>
              <a:off x="3509367" y="2580680"/>
              <a:ext cx="133947" cy="62509"/>
            </a:xfrm>
            <a:custGeom>
              <a:avLst/>
              <a:gdLst/>
              <a:ahLst/>
              <a:cxnLst/>
              <a:rect l="0" t="0" r="0" b="0"/>
              <a:pathLst>
                <a:path w="133947" h="62509">
                  <a:moveTo>
                    <a:pt x="0" y="62508"/>
                  </a:moveTo>
                  <a:lnTo>
                    <a:pt x="29812" y="62508"/>
                  </a:lnTo>
                  <a:lnTo>
                    <a:pt x="35739" y="59862"/>
                  </a:lnTo>
                  <a:lnTo>
                    <a:pt x="38709" y="57767"/>
                  </a:lnTo>
                  <a:lnTo>
                    <a:pt x="52370" y="54819"/>
                  </a:lnTo>
                  <a:lnTo>
                    <a:pt x="92385" y="52607"/>
                  </a:lnTo>
                  <a:lnTo>
                    <a:pt x="103331" y="46455"/>
                  </a:lnTo>
                  <a:lnTo>
                    <a:pt x="132172" y="19610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4"/>
            <p:cNvSpPr/>
            <p:nvPr/>
          </p:nvSpPr>
          <p:spPr>
            <a:xfrm>
              <a:off x="3554016" y="2500313"/>
              <a:ext cx="17860" cy="258961"/>
            </a:xfrm>
            <a:custGeom>
              <a:avLst/>
              <a:gdLst/>
              <a:ahLst/>
              <a:cxnLst/>
              <a:rect l="0" t="0" r="0" b="0"/>
              <a:pathLst>
                <a:path w="17860" h="258961">
                  <a:moveTo>
                    <a:pt x="17859" y="0"/>
                  </a:moveTo>
                  <a:lnTo>
                    <a:pt x="17859" y="29552"/>
                  </a:lnTo>
                  <a:lnTo>
                    <a:pt x="15213" y="35623"/>
                  </a:lnTo>
                  <a:lnTo>
                    <a:pt x="13119" y="38632"/>
                  </a:lnTo>
                  <a:lnTo>
                    <a:pt x="10170" y="52346"/>
                  </a:lnTo>
                  <a:lnTo>
                    <a:pt x="9002" y="92375"/>
                  </a:lnTo>
                  <a:lnTo>
                    <a:pt x="8933" y="133951"/>
                  </a:lnTo>
                  <a:lnTo>
                    <a:pt x="8929" y="173468"/>
                  </a:lnTo>
                  <a:lnTo>
                    <a:pt x="8929" y="197774"/>
                  </a:lnTo>
                  <a:lnTo>
                    <a:pt x="6284" y="204647"/>
                  </a:lnTo>
                  <a:lnTo>
                    <a:pt x="2792" y="211009"/>
                  </a:lnTo>
                  <a:lnTo>
                    <a:pt x="552" y="223177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5"/>
            <p:cNvSpPr/>
            <p:nvPr/>
          </p:nvSpPr>
          <p:spPr>
            <a:xfrm>
              <a:off x="3661172" y="2473523"/>
              <a:ext cx="125017" cy="285751"/>
            </a:xfrm>
            <a:custGeom>
              <a:avLst/>
              <a:gdLst/>
              <a:ahLst/>
              <a:cxnLst/>
              <a:rect l="0" t="0" r="0" b="0"/>
              <a:pathLst>
                <a:path w="125017" h="285751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17482" y="53243"/>
                  </a:lnTo>
                  <a:lnTo>
                    <a:pt x="17837" y="92429"/>
                  </a:lnTo>
                  <a:lnTo>
                    <a:pt x="17858" y="136601"/>
                  </a:lnTo>
                  <a:lnTo>
                    <a:pt x="16867" y="171815"/>
                  </a:lnTo>
                  <a:lnTo>
                    <a:pt x="9175" y="210966"/>
                  </a:lnTo>
                  <a:lnTo>
                    <a:pt x="8930" y="232172"/>
                  </a:lnTo>
                  <a:lnTo>
                    <a:pt x="8930" y="211181"/>
                  </a:lnTo>
                  <a:lnTo>
                    <a:pt x="11575" y="205314"/>
                  </a:lnTo>
                  <a:lnTo>
                    <a:pt x="23169" y="184355"/>
                  </a:lnTo>
                  <a:lnTo>
                    <a:pt x="26708" y="173466"/>
                  </a:lnTo>
                  <a:lnTo>
                    <a:pt x="39077" y="157867"/>
                  </a:lnTo>
                  <a:lnTo>
                    <a:pt x="44818" y="154499"/>
                  </a:lnTo>
                  <a:lnTo>
                    <a:pt x="59554" y="151168"/>
                  </a:lnTo>
                  <a:lnTo>
                    <a:pt x="71442" y="144807"/>
                  </a:lnTo>
                  <a:lnTo>
                    <a:pt x="74417" y="144163"/>
                  </a:lnTo>
                  <a:lnTo>
                    <a:pt x="77392" y="144726"/>
                  </a:lnTo>
                  <a:lnTo>
                    <a:pt x="89297" y="150113"/>
                  </a:lnTo>
                  <a:lnTo>
                    <a:pt x="92274" y="150677"/>
                  </a:lnTo>
                  <a:lnTo>
                    <a:pt x="101203" y="156211"/>
                  </a:lnTo>
                  <a:lnTo>
                    <a:pt x="110133" y="164135"/>
                  </a:lnTo>
                  <a:lnTo>
                    <a:pt x="113440" y="169853"/>
                  </a:lnTo>
                  <a:lnTo>
                    <a:pt x="124157" y="211503"/>
                  </a:lnTo>
                  <a:lnTo>
                    <a:pt x="124902" y="233799"/>
                  </a:lnTo>
                  <a:lnTo>
                    <a:pt x="116248" y="276642"/>
                  </a:lnTo>
                  <a:lnTo>
                    <a:pt x="116086" y="285750"/>
                  </a:lnTo>
                  <a:lnTo>
                    <a:pt x="116086" y="281010"/>
                  </a:lnTo>
                  <a:lnTo>
                    <a:pt x="118731" y="276037"/>
                  </a:lnTo>
                  <a:lnTo>
                    <a:pt x="125016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6"/>
            <p:cNvSpPr/>
            <p:nvPr/>
          </p:nvSpPr>
          <p:spPr>
            <a:xfrm>
              <a:off x="3929063" y="2544961"/>
              <a:ext cx="437555" cy="187514"/>
            </a:xfrm>
            <a:custGeom>
              <a:avLst/>
              <a:gdLst/>
              <a:ahLst/>
              <a:cxnLst/>
              <a:rect l="0" t="0" r="0" b="0"/>
              <a:pathLst>
                <a:path w="437555" h="187514">
                  <a:moveTo>
                    <a:pt x="0" y="53578"/>
                  </a:moveTo>
                  <a:lnTo>
                    <a:pt x="0" y="96200"/>
                  </a:lnTo>
                  <a:lnTo>
                    <a:pt x="0" y="136427"/>
                  </a:lnTo>
                  <a:lnTo>
                    <a:pt x="0" y="176797"/>
                  </a:lnTo>
                  <a:lnTo>
                    <a:pt x="7688" y="186124"/>
                  </a:lnTo>
                  <a:lnTo>
                    <a:pt x="11023" y="186902"/>
                  </a:lnTo>
                  <a:lnTo>
                    <a:pt x="43472" y="187513"/>
                  </a:lnTo>
                  <a:lnTo>
                    <a:pt x="51732" y="184873"/>
                  </a:lnTo>
                  <a:lnTo>
                    <a:pt x="58711" y="181384"/>
                  </a:lnTo>
                  <a:lnTo>
                    <a:pt x="68217" y="178428"/>
                  </a:lnTo>
                  <a:lnTo>
                    <a:pt x="92263" y="157635"/>
                  </a:lnTo>
                  <a:lnTo>
                    <a:pt x="95576" y="149104"/>
                  </a:lnTo>
                  <a:lnTo>
                    <a:pt x="96460" y="144051"/>
                  </a:lnTo>
                  <a:lnTo>
                    <a:pt x="98040" y="140683"/>
                  </a:lnTo>
                  <a:lnTo>
                    <a:pt x="100087" y="138437"/>
                  </a:lnTo>
                  <a:lnTo>
                    <a:pt x="102443" y="136940"/>
                  </a:lnTo>
                  <a:lnTo>
                    <a:pt x="110500" y="125352"/>
                  </a:lnTo>
                  <a:lnTo>
                    <a:pt x="115975" y="111779"/>
                  </a:lnTo>
                  <a:lnTo>
                    <a:pt x="117996" y="110238"/>
                  </a:lnTo>
                  <a:lnTo>
                    <a:pt x="120336" y="109211"/>
                  </a:lnTo>
                  <a:lnTo>
                    <a:pt x="121895" y="107534"/>
                  </a:lnTo>
                  <a:lnTo>
                    <a:pt x="125004" y="98263"/>
                  </a:lnTo>
                  <a:lnTo>
                    <a:pt x="125015" y="89406"/>
                  </a:lnTo>
                  <a:lnTo>
                    <a:pt x="125015" y="133563"/>
                  </a:lnTo>
                  <a:lnTo>
                    <a:pt x="125015" y="150516"/>
                  </a:lnTo>
                  <a:lnTo>
                    <a:pt x="126007" y="153923"/>
                  </a:lnTo>
                  <a:lnTo>
                    <a:pt x="127661" y="156193"/>
                  </a:lnTo>
                  <a:lnTo>
                    <a:pt x="129756" y="157707"/>
                  </a:lnTo>
                  <a:lnTo>
                    <a:pt x="131152" y="159708"/>
                  </a:lnTo>
                  <a:lnTo>
                    <a:pt x="134110" y="167265"/>
                  </a:lnTo>
                  <a:lnTo>
                    <a:pt x="141525" y="176906"/>
                  </a:lnTo>
                  <a:lnTo>
                    <a:pt x="144920" y="177843"/>
                  </a:lnTo>
                  <a:lnTo>
                    <a:pt x="172676" y="178581"/>
                  </a:lnTo>
                  <a:lnTo>
                    <a:pt x="178609" y="175942"/>
                  </a:lnTo>
                  <a:lnTo>
                    <a:pt x="194304" y="163772"/>
                  </a:lnTo>
                  <a:lnTo>
                    <a:pt x="199797" y="162085"/>
                  </a:lnTo>
                  <a:lnTo>
                    <a:pt x="201659" y="160642"/>
                  </a:lnTo>
                  <a:lnTo>
                    <a:pt x="212232" y="142695"/>
                  </a:lnTo>
                  <a:lnTo>
                    <a:pt x="223162" y="100448"/>
                  </a:lnTo>
                  <a:lnTo>
                    <a:pt x="223206" y="94914"/>
                  </a:lnTo>
                  <a:lnTo>
                    <a:pt x="220580" y="89148"/>
                  </a:lnTo>
                  <a:lnTo>
                    <a:pt x="217098" y="83277"/>
                  </a:lnTo>
                  <a:lnTo>
                    <a:pt x="214421" y="71958"/>
                  </a:lnTo>
                  <a:lnTo>
                    <a:pt x="214312" y="62518"/>
                  </a:lnTo>
                  <a:lnTo>
                    <a:pt x="256059" y="62508"/>
                  </a:lnTo>
                  <a:lnTo>
                    <a:pt x="280165" y="62508"/>
                  </a:lnTo>
                  <a:lnTo>
                    <a:pt x="282026" y="61516"/>
                  </a:lnTo>
                  <a:lnTo>
                    <a:pt x="283267" y="59862"/>
                  </a:lnTo>
                  <a:lnTo>
                    <a:pt x="284095" y="57767"/>
                  </a:lnTo>
                  <a:lnTo>
                    <a:pt x="285639" y="56371"/>
                  </a:lnTo>
                  <a:lnTo>
                    <a:pt x="290000" y="54819"/>
                  </a:lnTo>
                  <a:lnTo>
                    <a:pt x="319714" y="53588"/>
                  </a:lnTo>
                  <a:lnTo>
                    <a:pt x="329243" y="47443"/>
                  </a:lnTo>
                  <a:lnTo>
                    <a:pt x="362916" y="43729"/>
                  </a:lnTo>
                  <a:lnTo>
                    <a:pt x="375002" y="37595"/>
                  </a:lnTo>
                  <a:lnTo>
                    <a:pt x="399970" y="33237"/>
                  </a:lnTo>
                  <a:lnTo>
                    <a:pt x="419531" y="20287"/>
                  </a:lnTo>
                  <a:lnTo>
                    <a:pt x="425575" y="17946"/>
                  </a:lnTo>
                  <a:lnTo>
                    <a:pt x="431569" y="13599"/>
                  </a:lnTo>
                  <a:lnTo>
                    <a:pt x="434894" y="8359"/>
                  </a:lnTo>
                  <a:lnTo>
                    <a:pt x="4375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7"/>
            <p:cNvSpPr/>
            <p:nvPr/>
          </p:nvSpPr>
          <p:spPr>
            <a:xfrm>
              <a:off x="4250899" y="2500313"/>
              <a:ext cx="26054" cy="250032"/>
            </a:xfrm>
            <a:custGeom>
              <a:avLst/>
              <a:gdLst/>
              <a:ahLst/>
              <a:cxnLst/>
              <a:rect l="0" t="0" r="0" b="0"/>
              <a:pathLst>
                <a:path w="26054" h="250032">
                  <a:moveTo>
                    <a:pt x="17492" y="0"/>
                  </a:moveTo>
                  <a:lnTo>
                    <a:pt x="23628" y="14258"/>
                  </a:lnTo>
                  <a:lnTo>
                    <a:pt x="26053" y="41981"/>
                  </a:lnTo>
                  <a:lnTo>
                    <a:pt x="18700" y="85106"/>
                  </a:lnTo>
                  <a:lnTo>
                    <a:pt x="17563" y="126928"/>
                  </a:lnTo>
                  <a:lnTo>
                    <a:pt x="16501" y="163789"/>
                  </a:lnTo>
                  <a:lnTo>
                    <a:pt x="9803" y="181188"/>
                  </a:lnTo>
                  <a:lnTo>
                    <a:pt x="8577" y="223074"/>
                  </a:lnTo>
                  <a:lnTo>
                    <a:pt x="8563" y="239327"/>
                  </a:lnTo>
                  <a:lnTo>
                    <a:pt x="0" y="249617"/>
                  </a:lnTo>
                  <a:lnTo>
                    <a:pt x="8562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8"/>
            <p:cNvSpPr/>
            <p:nvPr/>
          </p:nvSpPr>
          <p:spPr>
            <a:xfrm>
              <a:off x="4286250" y="2750344"/>
              <a:ext cx="94198" cy="98227"/>
            </a:xfrm>
            <a:custGeom>
              <a:avLst/>
              <a:gdLst/>
              <a:ahLst/>
              <a:cxnLst/>
              <a:rect l="0" t="0" r="0" b="0"/>
              <a:pathLst>
                <a:path w="94198" h="98227">
                  <a:moveTo>
                    <a:pt x="80367" y="0"/>
                  </a:moveTo>
                  <a:lnTo>
                    <a:pt x="85108" y="4740"/>
                  </a:lnTo>
                  <a:lnTo>
                    <a:pt x="87435" y="9713"/>
                  </a:lnTo>
                  <a:lnTo>
                    <a:pt x="94197" y="30052"/>
                  </a:lnTo>
                  <a:lnTo>
                    <a:pt x="88866" y="56502"/>
                  </a:lnTo>
                  <a:lnTo>
                    <a:pt x="82334" y="67563"/>
                  </a:lnTo>
                  <a:lnTo>
                    <a:pt x="68328" y="83225"/>
                  </a:lnTo>
                  <a:lnTo>
                    <a:pt x="59803" y="86598"/>
                  </a:lnTo>
                  <a:lnTo>
                    <a:pt x="15937" y="96827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9"/>
            <p:cNvSpPr/>
            <p:nvPr/>
          </p:nvSpPr>
          <p:spPr>
            <a:xfrm>
              <a:off x="4536281" y="2553903"/>
              <a:ext cx="71439" cy="294542"/>
            </a:xfrm>
            <a:custGeom>
              <a:avLst/>
              <a:gdLst/>
              <a:ahLst/>
              <a:cxnLst/>
              <a:rect l="0" t="0" r="0" b="0"/>
              <a:pathLst>
                <a:path w="71439" h="294542">
                  <a:moveTo>
                    <a:pt x="0" y="17847"/>
                  </a:moveTo>
                  <a:lnTo>
                    <a:pt x="16250" y="1597"/>
                  </a:lnTo>
                  <a:lnTo>
                    <a:pt x="19791" y="703"/>
                  </a:lnTo>
                  <a:lnTo>
                    <a:pt x="26668" y="0"/>
                  </a:lnTo>
                  <a:lnTo>
                    <a:pt x="31494" y="4732"/>
                  </a:lnTo>
                  <a:lnTo>
                    <a:pt x="33841" y="9703"/>
                  </a:lnTo>
                  <a:lnTo>
                    <a:pt x="46694" y="53818"/>
                  </a:lnTo>
                  <a:lnTo>
                    <a:pt x="50519" y="66577"/>
                  </a:lnTo>
                  <a:lnTo>
                    <a:pt x="57916" y="107681"/>
                  </a:lnTo>
                  <a:lnTo>
                    <a:pt x="61903" y="151863"/>
                  </a:lnTo>
                  <a:lnTo>
                    <a:pt x="62428" y="195458"/>
                  </a:lnTo>
                  <a:lnTo>
                    <a:pt x="62501" y="239933"/>
                  </a:lnTo>
                  <a:lnTo>
                    <a:pt x="62508" y="283524"/>
                  </a:lnTo>
                  <a:lnTo>
                    <a:pt x="62508" y="294541"/>
                  </a:lnTo>
                  <a:lnTo>
                    <a:pt x="62508" y="289889"/>
                  </a:lnTo>
                  <a:lnTo>
                    <a:pt x="65154" y="284937"/>
                  </a:lnTo>
                  <a:lnTo>
                    <a:pt x="71438" y="2768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60"/>
            <p:cNvSpPr/>
            <p:nvPr/>
          </p:nvSpPr>
          <p:spPr>
            <a:xfrm>
              <a:off x="4500563" y="2500717"/>
              <a:ext cx="178061" cy="160320"/>
            </a:xfrm>
            <a:custGeom>
              <a:avLst/>
              <a:gdLst/>
              <a:ahLst/>
              <a:cxnLst/>
              <a:rect l="0" t="0" r="0" b="0"/>
              <a:pathLst>
                <a:path w="178061" h="160320">
                  <a:moveTo>
                    <a:pt x="35718" y="53174"/>
                  </a:moveTo>
                  <a:lnTo>
                    <a:pt x="35718" y="19205"/>
                  </a:lnTo>
                  <a:lnTo>
                    <a:pt x="40459" y="13233"/>
                  </a:lnTo>
                  <a:lnTo>
                    <a:pt x="45432" y="10618"/>
                  </a:lnTo>
                  <a:lnTo>
                    <a:pt x="48147" y="9920"/>
                  </a:lnTo>
                  <a:lnTo>
                    <a:pt x="62576" y="1641"/>
                  </a:lnTo>
                  <a:lnTo>
                    <a:pt x="79168" y="0"/>
                  </a:lnTo>
                  <a:lnTo>
                    <a:pt x="118174" y="8714"/>
                  </a:lnTo>
                  <a:lnTo>
                    <a:pt x="141153" y="20848"/>
                  </a:lnTo>
                  <a:lnTo>
                    <a:pt x="149716" y="29215"/>
                  </a:lnTo>
                  <a:lnTo>
                    <a:pt x="174543" y="66991"/>
                  </a:lnTo>
                  <a:lnTo>
                    <a:pt x="176793" y="73536"/>
                  </a:lnTo>
                  <a:lnTo>
                    <a:pt x="178060" y="87540"/>
                  </a:lnTo>
                  <a:lnTo>
                    <a:pt x="175710" y="95898"/>
                  </a:lnTo>
                  <a:lnTo>
                    <a:pt x="169467" y="106315"/>
                  </a:lnTo>
                  <a:lnTo>
                    <a:pt x="157340" y="118992"/>
                  </a:lnTo>
                  <a:lnTo>
                    <a:pt x="148973" y="122114"/>
                  </a:lnTo>
                  <a:lnTo>
                    <a:pt x="133106" y="126517"/>
                  </a:lnTo>
                  <a:lnTo>
                    <a:pt x="118483" y="134105"/>
                  </a:lnTo>
                  <a:lnTo>
                    <a:pt x="114707" y="136894"/>
                  </a:lnTo>
                  <a:lnTo>
                    <a:pt x="105220" y="139992"/>
                  </a:lnTo>
                  <a:lnTo>
                    <a:pt x="88723" y="144382"/>
                  </a:lnTo>
                  <a:lnTo>
                    <a:pt x="71267" y="149321"/>
                  </a:lnTo>
                  <a:lnTo>
                    <a:pt x="53527" y="153430"/>
                  </a:lnTo>
                  <a:lnTo>
                    <a:pt x="34496" y="158967"/>
                  </a:lnTo>
                  <a:lnTo>
                    <a:pt x="4725" y="160319"/>
                  </a:lnTo>
                  <a:lnTo>
                    <a:pt x="3150" y="159331"/>
                  </a:lnTo>
                  <a:lnTo>
                    <a:pt x="2100" y="157679"/>
                  </a:lnTo>
                  <a:lnTo>
                    <a:pt x="0" y="151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1"/>
            <p:cNvSpPr/>
            <p:nvPr/>
          </p:nvSpPr>
          <p:spPr>
            <a:xfrm>
              <a:off x="4723805" y="2500436"/>
              <a:ext cx="589360" cy="205260"/>
            </a:xfrm>
            <a:custGeom>
              <a:avLst/>
              <a:gdLst/>
              <a:ahLst/>
              <a:cxnLst/>
              <a:rect l="0" t="0" r="0" b="0"/>
              <a:pathLst>
                <a:path w="589360" h="205260">
                  <a:moveTo>
                    <a:pt x="0" y="62384"/>
                  </a:moveTo>
                  <a:lnTo>
                    <a:pt x="7129" y="70506"/>
                  </a:lnTo>
                  <a:lnTo>
                    <a:pt x="22923" y="101531"/>
                  </a:lnTo>
                  <a:lnTo>
                    <a:pt x="26638" y="143982"/>
                  </a:lnTo>
                  <a:lnTo>
                    <a:pt x="26789" y="160611"/>
                  </a:lnTo>
                  <a:lnTo>
                    <a:pt x="26789" y="118370"/>
                  </a:lnTo>
                  <a:lnTo>
                    <a:pt x="29434" y="109426"/>
                  </a:lnTo>
                  <a:lnTo>
                    <a:pt x="42235" y="82316"/>
                  </a:lnTo>
                  <a:lnTo>
                    <a:pt x="48912" y="64006"/>
                  </a:lnTo>
                  <a:lnTo>
                    <a:pt x="62677" y="45130"/>
                  </a:lnTo>
                  <a:lnTo>
                    <a:pt x="68536" y="39833"/>
                  </a:lnTo>
                  <a:lnTo>
                    <a:pt x="74447" y="37478"/>
                  </a:lnTo>
                  <a:lnTo>
                    <a:pt x="117821" y="35610"/>
                  </a:lnTo>
                  <a:lnTo>
                    <a:pt x="124464" y="38247"/>
                  </a:lnTo>
                  <a:lnTo>
                    <a:pt x="130723" y="41735"/>
                  </a:lnTo>
                  <a:lnTo>
                    <a:pt x="139825" y="44690"/>
                  </a:lnTo>
                  <a:lnTo>
                    <a:pt x="148806" y="50417"/>
                  </a:lnTo>
                  <a:lnTo>
                    <a:pt x="186971" y="64426"/>
                  </a:lnTo>
                  <a:lnTo>
                    <a:pt x="203212" y="77182"/>
                  </a:lnTo>
                  <a:lnTo>
                    <a:pt x="211574" y="80329"/>
                  </a:lnTo>
                  <a:lnTo>
                    <a:pt x="221509" y="87813"/>
                  </a:lnTo>
                  <a:lnTo>
                    <a:pt x="230778" y="89054"/>
                  </a:lnTo>
                  <a:lnTo>
                    <a:pt x="248670" y="89173"/>
                  </a:lnTo>
                  <a:lnTo>
                    <a:pt x="266529" y="72664"/>
                  </a:lnTo>
                  <a:lnTo>
                    <a:pt x="267487" y="66974"/>
                  </a:lnTo>
                  <a:lnTo>
                    <a:pt x="267889" y="22477"/>
                  </a:lnTo>
                  <a:lnTo>
                    <a:pt x="266897" y="20897"/>
                  </a:lnTo>
                  <a:lnTo>
                    <a:pt x="265244" y="19843"/>
                  </a:lnTo>
                  <a:lnTo>
                    <a:pt x="263150" y="19141"/>
                  </a:lnTo>
                  <a:lnTo>
                    <a:pt x="261753" y="17680"/>
                  </a:lnTo>
                  <a:lnTo>
                    <a:pt x="260202" y="13412"/>
                  </a:lnTo>
                  <a:lnTo>
                    <a:pt x="258796" y="11877"/>
                  </a:lnTo>
                  <a:lnTo>
                    <a:pt x="254588" y="10171"/>
                  </a:lnTo>
                  <a:lnTo>
                    <a:pt x="246640" y="9210"/>
                  </a:lnTo>
                  <a:lnTo>
                    <a:pt x="240917" y="11632"/>
                  </a:lnTo>
                  <a:lnTo>
                    <a:pt x="235066" y="15023"/>
                  </a:lnTo>
                  <a:lnTo>
                    <a:pt x="223226" y="17200"/>
                  </a:lnTo>
                  <a:lnTo>
                    <a:pt x="220255" y="17379"/>
                  </a:lnTo>
                  <a:lnTo>
                    <a:pt x="214308" y="20223"/>
                  </a:lnTo>
                  <a:lnTo>
                    <a:pt x="211332" y="22370"/>
                  </a:lnTo>
                  <a:lnTo>
                    <a:pt x="209349" y="25787"/>
                  </a:lnTo>
                  <a:lnTo>
                    <a:pt x="203521" y="42881"/>
                  </a:lnTo>
                  <a:lnTo>
                    <a:pt x="201164" y="46406"/>
                  </a:lnTo>
                  <a:lnTo>
                    <a:pt x="197849" y="60847"/>
                  </a:lnTo>
                  <a:lnTo>
                    <a:pt x="196489" y="104461"/>
                  </a:lnTo>
                  <a:lnTo>
                    <a:pt x="207478" y="144629"/>
                  </a:lnTo>
                  <a:lnTo>
                    <a:pt x="214933" y="158521"/>
                  </a:lnTo>
                  <a:lnTo>
                    <a:pt x="220541" y="164643"/>
                  </a:lnTo>
                  <a:lnTo>
                    <a:pt x="257104" y="184902"/>
                  </a:lnTo>
                  <a:lnTo>
                    <a:pt x="275240" y="186906"/>
                  </a:lnTo>
                  <a:lnTo>
                    <a:pt x="283725" y="184535"/>
                  </a:lnTo>
                  <a:lnTo>
                    <a:pt x="290803" y="181166"/>
                  </a:lnTo>
                  <a:lnTo>
                    <a:pt x="300366" y="178277"/>
                  </a:lnTo>
                  <a:lnTo>
                    <a:pt x="324435" y="157510"/>
                  </a:lnTo>
                  <a:lnTo>
                    <a:pt x="348257" y="115725"/>
                  </a:lnTo>
                  <a:lnTo>
                    <a:pt x="353218" y="103951"/>
                  </a:lnTo>
                  <a:lnTo>
                    <a:pt x="357003" y="87158"/>
                  </a:lnTo>
                  <a:lnTo>
                    <a:pt x="362976" y="74465"/>
                  </a:lnTo>
                  <a:lnTo>
                    <a:pt x="366116" y="30869"/>
                  </a:lnTo>
                  <a:lnTo>
                    <a:pt x="366117" y="27035"/>
                  </a:lnTo>
                  <a:lnTo>
                    <a:pt x="366117" y="69474"/>
                  </a:lnTo>
                  <a:lnTo>
                    <a:pt x="365125" y="93084"/>
                  </a:lnTo>
                  <a:lnTo>
                    <a:pt x="358014" y="127951"/>
                  </a:lnTo>
                  <a:lnTo>
                    <a:pt x="357187" y="169538"/>
                  </a:lnTo>
                  <a:lnTo>
                    <a:pt x="357187" y="129402"/>
                  </a:lnTo>
                  <a:lnTo>
                    <a:pt x="358179" y="106715"/>
                  </a:lnTo>
                  <a:lnTo>
                    <a:pt x="372633" y="65186"/>
                  </a:lnTo>
                  <a:lnTo>
                    <a:pt x="374966" y="57676"/>
                  </a:lnTo>
                  <a:lnTo>
                    <a:pt x="404846" y="15141"/>
                  </a:lnTo>
                  <a:lnTo>
                    <a:pt x="410780" y="11622"/>
                  </a:lnTo>
                  <a:lnTo>
                    <a:pt x="413752" y="10683"/>
                  </a:lnTo>
                  <a:lnTo>
                    <a:pt x="415733" y="9065"/>
                  </a:lnTo>
                  <a:lnTo>
                    <a:pt x="419513" y="3040"/>
                  </a:lnTo>
                  <a:lnTo>
                    <a:pt x="427229" y="293"/>
                  </a:lnTo>
                  <a:lnTo>
                    <a:pt x="432952" y="0"/>
                  </a:lnTo>
                  <a:lnTo>
                    <a:pt x="438154" y="2577"/>
                  </a:lnTo>
                  <a:lnTo>
                    <a:pt x="440931" y="4654"/>
                  </a:lnTo>
                  <a:lnTo>
                    <a:pt x="444016" y="9606"/>
                  </a:lnTo>
                  <a:lnTo>
                    <a:pt x="446379" y="15115"/>
                  </a:lnTo>
                  <a:lnTo>
                    <a:pt x="452296" y="23794"/>
                  </a:lnTo>
                  <a:lnTo>
                    <a:pt x="454490" y="33642"/>
                  </a:lnTo>
                  <a:lnTo>
                    <a:pt x="455390" y="77187"/>
                  </a:lnTo>
                  <a:lnTo>
                    <a:pt x="455413" y="121512"/>
                  </a:lnTo>
                  <a:lnTo>
                    <a:pt x="455414" y="124892"/>
                  </a:lnTo>
                  <a:lnTo>
                    <a:pt x="456406" y="93848"/>
                  </a:lnTo>
                  <a:lnTo>
                    <a:pt x="462543" y="77880"/>
                  </a:lnTo>
                  <a:lnTo>
                    <a:pt x="469653" y="65432"/>
                  </a:lnTo>
                  <a:lnTo>
                    <a:pt x="473193" y="51602"/>
                  </a:lnTo>
                  <a:lnTo>
                    <a:pt x="475204" y="49243"/>
                  </a:lnTo>
                  <a:lnTo>
                    <a:pt x="509007" y="20349"/>
                  </a:lnTo>
                  <a:lnTo>
                    <a:pt x="517739" y="18080"/>
                  </a:lnTo>
                  <a:lnTo>
                    <a:pt x="522141" y="17889"/>
                  </a:lnTo>
                  <a:lnTo>
                    <a:pt x="527404" y="20450"/>
                  </a:lnTo>
                  <a:lnTo>
                    <a:pt x="556627" y="47549"/>
                  </a:lnTo>
                  <a:lnTo>
                    <a:pt x="559929" y="56121"/>
                  </a:lnTo>
                  <a:lnTo>
                    <a:pt x="568604" y="94074"/>
                  </a:lnTo>
                  <a:lnTo>
                    <a:pt x="571245" y="136052"/>
                  </a:lnTo>
                  <a:lnTo>
                    <a:pt x="571490" y="179654"/>
                  </a:lnTo>
                  <a:lnTo>
                    <a:pt x="571499" y="199149"/>
                  </a:lnTo>
                  <a:lnTo>
                    <a:pt x="572491" y="201186"/>
                  </a:lnTo>
                  <a:lnTo>
                    <a:pt x="574145" y="202544"/>
                  </a:lnTo>
                  <a:lnTo>
                    <a:pt x="580061" y="205100"/>
                  </a:lnTo>
                  <a:lnTo>
                    <a:pt x="589359" y="2052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2"/>
            <p:cNvSpPr/>
            <p:nvPr/>
          </p:nvSpPr>
          <p:spPr>
            <a:xfrm>
              <a:off x="5349028" y="2518218"/>
              <a:ext cx="223098" cy="142416"/>
            </a:xfrm>
            <a:custGeom>
              <a:avLst/>
              <a:gdLst/>
              <a:ahLst/>
              <a:cxnLst/>
              <a:rect l="0" t="0" r="0" b="0"/>
              <a:pathLst>
                <a:path w="223098" h="142416">
                  <a:moveTo>
                    <a:pt x="89152" y="89251"/>
                  </a:moveTo>
                  <a:lnTo>
                    <a:pt x="89152" y="84510"/>
                  </a:lnTo>
                  <a:lnTo>
                    <a:pt x="91797" y="79537"/>
                  </a:lnTo>
                  <a:lnTo>
                    <a:pt x="96840" y="73001"/>
                  </a:lnTo>
                  <a:lnTo>
                    <a:pt x="97836" y="64580"/>
                  </a:lnTo>
                  <a:lnTo>
                    <a:pt x="98078" y="37427"/>
                  </a:lnTo>
                  <a:lnTo>
                    <a:pt x="82636" y="17650"/>
                  </a:lnTo>
                  <a:lnTo>
                    <a:pt x="80303" y="11787"/>
                  </a:lnTo>
                  <a:lnTo>
                    <a:pt x="75958" y="5875"/>
                  </a:lnTo>
                  <a:lnTo>
                    <a:pt x="70720" y="2585"/>
                  </a:lnTo>
                  <a:lnTo>
                    <a:pt x="59273" y="474"/>
                  </a:lnTo>
                  <a:lnTo>
                    <a:pt x="41517" y="0"/>
                  </a:lnTo>
                  <a:lnTo>
                    <a:pt x="35569" y="2620"/>
                  </a:lnTo>
                  <a:lnTo>
                    <a:pt x="23666" y="12387"/>
                  </a:lnTo>
                  <a:lnTo>
                    <a:pt x="20359" y="18047"/>
                  </a:lnTo>
                  <a:lnTo>
                    <a:pt x="17898" y="23870"/>
                  </a:lnTo>
                  <a:lnTo>
                    <a:pt x="3579" y="42627"/>
                  </a:lnTo>
                  <a:lnTo>
                    <a:pt x="182" y="67588"/>
                  </a:lnTo>
                  <a:lnTo>
                    <a:pt x="0" y="74001"/>
                  </a:lnTo>
                  <a:lnTo>
                    <a:pt x="7556" y="99883"/>
                  </a:lnTo>
                  <a:lnTo>
                    <a:pt x="8958" y="102292"/>
                  </a:lnTo>
                  <a:lnTo>
                    <a:pt x="10884" y="103898"/>
                  </a:lnTo>
                  <a:lnTo>
                    <a:pt x="15671" y="106675"/>
                  </a:lnTo>
                  <a:lnTo>
                    <a:pt x="32679" y="121224"/>
                  </a:lnTo>
                  <a:lnTo>
                    <a:pt x="41551" y="123860"/>
                  </a:lnTo>
                  <a:lnTo>
                    <a:pt x="65707" y="124957"/>
                  </a:lnTo>
                  <a:lnTo>
                    <a:pt x="67569" y="123969"/>
                  </a:lnTo>
                  <a:lnTo>
                    <a:pt x="68810" y="122318"/>
                  </a:lnTo>
                  <a:lnTo>
                    <a:pt x="71181" y="117838"/>
                  </a:lnTo>
                  <a:lnTo>
                    <a:pt x="85434" y="100061"/>
                  </a:lnTo>
                  <a:lnTo>
                    <a:pt x="91063" y="82162"/>
                  </a:lnTo>
                  <a:lnTo>
                    <a:pt x="94962" y="75186"/>
                  </a:lnTo>
                  <a:lnTo>
                    <a:pt x="97465" y="62623"/>
                  </a:lnTo>
                  <a:lnTo>
                    <a:pt x="97671" y="59593"/>
                  </a:lnTo>
                  <a:lnTo>
                    <a:pt x="100545" y="53580"/>
                  </a:lnTo>
                  <a:lnTo>
                    <a:pt x="107010" y="44603"/>
                  </a:lnTo>
                  <a:lnTo>
                    <a:pt x="107011" y="61772"/>
                  </a:lnTo>
                  <a:lnTo>
                    <a:pt x="109657" y="69762"/>
                  </a:lnTo>
                  <a:lnTo>
                    <a:pt x="111751" y="73282"/>
                  </a:lnTo>
                  <a:lnTo>
                    <a:pt x="118035" y="96175"/>
                  </a:lnTo>
                  <a:lnTo>
                    <a:pt x="121832" y="103242"/>
                  </a:lnTo>
                  <a:lnTo>
                    <a:pt x="124963" y="112799"/>
                  </a:lnTo>
                  <a:lnTo>
                    <a:pt x="137181" y="127912"/>
                  </a:lnTo>
                  <a:lnTo>
                    <a:pt x="142910" y="131238"/>
                  </a:lnTo>
                  <a:lnTo>
                    <a:pt x="148763" y="133709"/>
                  </a:lnTo>
                  <a:lnTo>
                    <a:pt x="157637" y="139686"/>
                  </a:lnTo>
                  <a:lnTo>
                    <a:pt x="166549" y="141898"/>
                  </a:lnTo>
                  <a:lnTo>
                    <a:pt x="172499" y="142415"/>
                  </a:lnTo>
                  <a:lnTo>
                    <a:pt x="178450" y="139999"/>
                  </a:lnTo>
                  <a:lnTo>
                    <a:pt x="181426" y="137966"/>
                  </a:lnTo>
                  <a:lnTo>
                    <a:pt x="183410" y="135618"/>
                  </a:lnTo>
                  <a:lnTo>
                    <a:pt x="205401" y="96065"/>
                  </a:lnTo>
                  <a:lnTo>
                    <a:pt x="223097" y="62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63"/>
            <p:cNvSpPr/>
            <p:nvPr/>
          </p:nvSpPr>
          <p:spPr>
            <a:xfrm>
              <a:off x="5572125" y="2357438"/>
              <a:ext cx="26789" cy="267508"/>
            </a:xfrm>
            <a:custGeom>
              <a:avLst/>
              <a:gdLst/>
              <a:ahLst/>
              <a:cxnLst/>
              <a:rect l="0" t="0" r="0" b="0"/>
              <a:pathLst>
                <a:path w="26789" h="267508">
                  <a:moveTo>
                    <a:pt x="8930" y="0"/>
                  </a:moveTo>
                  <a:lnTo>
                    <a:pt x="8930" y="4740"/>
                  </a:lnTo>
                  <a:lnTo>
                    <a:pt x="11575" y="9713"/>
                  </a:lnTo>
                  <a:lnTo>
                    <a:pt x="15067" y="15231"/>
                  </a:lnTo>
                  <a:lnTo>
                    <a:pt x="17032" y="24907"/>
                  </a:lnTo>
                  <a:lnTo>
                    <a:pt x="17827" y="68619"/>
                  </a:lnTo>
                  <a:lnTo>
                    <a:pt x="17856" y="111882"/>
                  </a:lnTo>
                  <a:lnTo>
                    <a:pt x="17859" y="152427"/>
                  </a:lnTo>
                  <a:lnTo>
                    <a:pt x="18852" y="195543"/>
                  </a:lnTo>
                  <a:lnTo>
                    <a:pt x="26237" y="238228"/>
                  </a:lnTo>
                  <a:lnTo>
                    <a:pt x="26788" y="267507"/>
                  </a:lnTo>
                  <a:lnTo>
                    <a:pt x="22049" y="263036"/>
                  </a:lnTo>
                  <a:lnTo>
                    <a:pt x="19721" y="258126"/>
                  </a:lnTo>
                  <a:lnTo>
                    <a:pt x="19100" y="255428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64"/>
            <p:cNvSpPr/>
            <p:nvPr/>
          </p:nvSpPr>
          <p:spPr>
            <a:xfrm>
              <a:off x="5464969" y="2411019"/>
              <a:ext cx="366118" cy="205345"/>
            </a:xfrm>
            <a:custGeom>
              <a:avLst/>
              <a:gdLst/>
              <a:ahLst/>
              <a:cxnLst/>
              <a:rect l="0" t="0" r="0" b="0"/>
              <a:pathLst>
                <a:path w="366118" h="205345">
                  <a:moveTo>
                    <a:pt x="0" y="44645"/>
                  </a:moveTo>
                  <a:lnTo>
                    <a:pt x="39147" y="44645"/>
                  </a:lnTo>
                  <a:lnTo>
                    <a:pt x="73908" y="44645"/>
                  </a:lnTo>
                  <a:lnTo>
                    <a:pt x="117440" y="36083"/>
                  </a:lnTo>
                  <a:lnTo>
                    <a:pt x="124294" y="33233"/>
                  </a:lnTo>
                  <a:lnTo>
                    <a:pt x="130648" y="29651"/>
                  </a:lnTo>
                  <a:lnTo>
                    <a:pt x="139804" y="26642"/>
                  </a:lnTo>
                  <a:lnTo>
                    <a:pt x="148799" y="20900"/>
                  </a:lnTo>
                  <a:lnTo>
                    <a:pt x="157749" y="17766"/>
                  </a:lnTo>
                  <a:lnTo>
                    <a:pt x="166685" y="11986"/>
                  </a:lnTo>
                  <a:lnTo>
                    <a:pt x="176829" y="9329"/>
                  </a:lnTo>
                  <a:lnTo>
                    <a:pt x="177418" y="8203"/>
                  </a:lnTo>
                  <a:lnTo>
                    <a:pt x="178071" y="4305"/>
                  </a:lnTo>
                  <a:lnTo>
                    <a:pt x="179237" y="2869"/>
                  </a:lnTo>
                  <a:lnTo>
                    <a:pt x="187513" y="0"/>
                  </a:lnTo>
                  <a:lnTo>
                    <a:pt x="187523" y="29808"/>
                  </a:lnTo>
                  <a:lnTo>
                    <a:pt x="184878" y="35736"/>
                  </a:lnTo>
                  <a:lnTo>
                    <a:pt x="181386" y="41677"/>
                  </a:lnTo>
                  <a:lnTo>
                    <a:pt x="179421" y="51593"/>
                  </a:lnTo>
                  <a:lnTo>
                    <a:pt x="175996" y="89526"/>
                  </a:lnTo>
                  <a:lnTo>
                    <a:pt x="171540" y="107222"/>
                  </a:lnTo>
                  <a:lnTo>
                    <a:pt x="170035" y="130979"/>
                  </a:lnTo>
                  <a:lnTo>
                    <a:pt x="178056" y="171523"/>
                  </a:lnTo>
                  <a:lnTo>
                    <a:pt x="178562" y="191324"/>
                  </a:lnTo>
                  <a:lnTo>
                    <a:pt x="179565" y="193033"/>
                  </a:lnTo>
                  <a:lnTo>
                    <a:pt x="181226" y="194172"/>
                  </a:lnTo>
                  <a:lnTo>
                    <a:pt x="183325" y="194931"/>
                  </a:lnTo>
                  <a:lnTo>
                    <a:pt x="184725" y="196429"/>
                  </a:lnTo>
                  <a:lnTo>
                    <a:pt x="186279" y="200740"/>
                  </a:lnTo>
                  <a:lnTo>
                    <a:pt x="187686" y="202287"/>
                  </a:lnTo>
                  <a:lnTo>
                    <a:pt x="191895" y="204005"/>
                  </a:lnTo>
                  <a:lnTo>
                    <a:pt x="209637" y="205344"/>
                  </a:lnTo>
                  <a:lnTo>
                    <a:pt x="214880" y="202718"/>
                  </a:lnTo>
                  <a:lnTo>
                    <a:pt x="244088" y="175568"/>
                  </a:lnTo>
                  <a:lnTo>
                    <a:pt x="247390" y="169640"/>
                  </a:lnTo>
                  <a:lnTo>
                    <a:pt x="259022" y="137745"/>
                  </a:lnTo>
                  <a:lnTo>
                    <a:pt x="264822" y="127242"/>
                  </a:lnTo>
                  <a:lnTo>
                    <a:pt x="267487" y="110190"/>
                  </a:lnTo>
                  <a:lnTo>
                    <a:pt x="274905" y="97839"/>
                  </a:lnTo>
                  <a:lnTo>
                    <a:pt x="276820" y="71435"/>
                  </a:lnTo>
                  <a:lnTo>
                    <a:pt x="276820" y="113352"/>
                  </a:lnTo>
                  <a:lnTo>
                    <a:pt x="276820" y="145451"/>
                  </a:lnTo>
                  <a:lnTo>
                    <a:pt x="279466" y="151625"/>
                  </a:lnTo>
                  <a:lnTo>
                    <a:pt x="282957" y="157676"/>
                  </a:lnTo>
                  <a:lnTo>
                    <a:pt x="285914" y="166661"/>
                  </a:lnTo>
                  <a:lnTo>
                    <a:pt x="290123" y="172627"/>
                  </a:lnTo>
                  <a:lnTo>
                    <a:pt x="295300" y="175940"/>
                  </a:lnTo>
                  <a:lnTo>
                    <a:pt x="298070" y="176823"/>
                  </a:lnTo>
                  <a:lnTo>
                    <a:pt x="299916" y="178405"/>
                  </a:lnTo>
                  <a:lnTo>
                    <a:pt x="301968" y="182807"/>
                  </a:lnTo>
                  <a:lnTo>
                    <a:pt x="303507" y="184378"/>
                  </a:lnTo>
                  <a:lnTo>
                    <a:pt x="307864" y="186124"/>
                  </a:lnTo>
                  <a:lnTo>
                    <a:pt x="310414" y="185597"/>
                  </a:lnTo>
                  <a:lnTo>
                    <a:pt x="321637" y="180268"/>
                  </a:lnTo>
                  <a:lnTo>
                    <a:pt x="324557" y="179709"/>
                  </a:lnTo>
                  <a:lnTo>
                    <a:pt x="333408" y="174181"/>
                  </a:lnTo>
                  <a:lnTo>
                    <a:pt x="336697" y="169024"/>
                  </a:lnTo>
                  <a:lnTo>
                    <a:pt x="343549" y="152888"/>
                  </a:lnTo>
                  <a:lnTo>
                    <a:pt x="353464" y="136729"/>
                  </a:lnTo>
                  <a:lnTo>
                    <a:pt x="359098" y="118103"/>
                  </a:lnTo>
                  <a:lnTo>
                    <a:pt x="366117" y="1071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5"/>
            <p:cNvSpPr/>
            <p:nvPr/>
          </p:nvSpPr>
          <p:spPr>
            <a:xfrm>
              <a:off x="5822156" y="2446745"/>
              <a:ext cx="232170" cy="192553"/>
            </a:xfrm>
            <a:custGeom>
              <a:avLst/>
              <a:gdLst/>
              <a:ahLst/>
              <a:cxnLst/>
              <a:rect l="0" t="0" r="0" b="0"/>
              <a:pathLst>
                <a:path w="232170" h="192553">
                  <a:moveTo>
                    <a:pt x="0" y="26778"/>
                  </a:moveTo>
                  <a:lnTo>
                    <a:pt x="0" y="70228"/>
                  </a:lnTo>
                  <a:lnTo>
                    <a:pt x="2646" y="78501"/>
                  </a:lnTo>
                  <a:lnTo>
                    <a:pt x="6137" y="86477"/>
                  </a:lnTo>
                  <a:lnTo>
                    <a:pt x="8882" y="127473"/>
                  </a:lnTo>
                  <a:lnTo>
                    <a:pt x="8929" y="151347"/>
                  </a:lnTo>
                  <a:lnTo>
                    <a:pt x="10" y="151794"/>
                  </a:lnTo>
                  <a:lnTo>
                    <a:pt x="3" y="147054"/>
                  </a:lnTo>
                  <a:lnTo>
                    <a:pt x="2647" y="142080"/>
                  </a:lnTo>
                  <a:lnTo>
                    <a:pt x="4742" y="139365"/>
                  </a:lnTo>
                  <a:lnTo>
                    <a:pt x="7068" y="131057"/>
                  </a:lnTo>
                  <a:lnTo>
                    <a:pt x="8897" y="90604"/>
                  </a:lnTo>
                  <a:lnTo>
                    <a:pt x="17491" y="46330"/>
                  </a:lnTo>
                  <a:lnTo>
                    <a:pt x="20342" y="37783"/>
                  </a:lnTo>
                  <a:lnTo>
                    <a:pt x="23924" y="30677"/>
                  </a:lnTo>
                  <a:lnTo>
                    <a:pt x="25516" y="24212"/>
                  </a:lnTo>
                  <a:lnTo>
                    <a:pt x="26932" y="22091"/>
                  </a:lnTo>
                  <a:lnTo>
                    <a:pt x="28869" y="20677"/>
                  </a:lnTo>
                  <a:lnTo>
                    <a:pt x="31153" y="19734"/>
                  </a:lnTo>
                  <a:lnTo>
                    <a:pt x="32674" y="18113"/>
                  </a:lnTo>
                  <a:lnTo>
                    <a:pt x="34366" y="13667"/>
                  </a:lnTo>
                  <a:lnTo>
                    <a:pt x="35809" y="12084"/>
                  </a:lnTo>
                  <a:lnTo>
                    <a:pt x="40058" y="10326"/>
                  </a:lnTo>
                  <a:lnTo>
                    <a:pt x="56675" y="9043"/>
                  </a:lnTo>
                  <a:lnTo>
                    <a:pt x="62562" y="11620"/>
                  </a:lnTo>
                  <a:lnTo>
                    <a:pt x="68485" y="15080"/>
                  </a:lnTo>
                  <a:lnTo>
                    <a:pt x="77398" y="18020"/>
                  </a:lnTo>
                  <a:lnTo>
                    <a:pt x="98228" y="33247"/>
                  </a:lnTo>
                  <a:lnTo>
                    <a:pt x="104180" y="35606"/>
                  </a:lnTo>
                  <a:lnTo>
                    <a:pt x="113110" y="41521"/>
                  </a:lnTo>
                  <a:lnTo>
                    <a:pt x="123252" y="44227"/>
                  </a:lnTo>
                  <a:lnTo>
                    <a:pt x="129233" y="44516"/>
                  </a:lnTo>
                  <a:lnTo>
                    <a:pt x="134497" y="47230"/>
                  </a:lnTo>
                  <a:lnTo>
                    <a:pt x="140144" y="50751"/>
                  </a:lnTo>
                  <a:lnTo>
                    <a:pt x="151853" y="53011"/>
                  </a:lnTo>
                  <a:lnTo>
                    <a:pt x="194059" y="53566"/>
                  </a:lnTo>
                  <a:lnTo>
                    <a:pt x="199689" y="53567"/>
                  </a:lnTo>
                  <a:lnTo>
                    <a:pt x="205498" y="50922"/>
                  </a:lnTo>
                  <a:lnTo>
                    <a:pt x="211387" y="47430"/>
                  </a:lnTo>
                  <a:lnTo>
                    <a:pt x="221485" y="45006"/>
                  </a:lnTo>
                  <a:lnTo>
                    <a:pt x="227462" y="40006"/>
                  </a:lnTo>
                  <a:lnTo>
                    <a:pt x="230078" y="34973"/>
                  </a:lnTo>
                  <a:lnTo>
                    <a:pt x="232136" y="19232"/>
                  </a:lnTo>
                  <a:lnTo>
                    <a:pt x="232169" y="10282"/>
                  </a:lnTo>
                  <a:lnTo>
                    <a:pt x="227431" y="4583"/>
                  </a:lnTo>
                  <a:lnTo>
                    <a:pt x="222458" y="2031"/>
                  </a:lnTo>
                  <a:lnTo>
                    <a:pt x="205314" y="169"/>
                  </a:lnTo>
                  <a:lnTo>
                    <a:pt x="184543" y="0"/>
                  </a:lnTo>
                  <a:lnTo>
                    <a:pt x="178592" y="2640"/>
                  </a:lnTo>
                  <a:lnTo>
                    <a:pt x="172640" y="6128"/>
                  </a:lnTo>
                  <a:lnTo>
                    <a:pt x="163711" y="9085"/>
                  </a:lnTo>
                  <a:lnTo>
                    <a:pt x="157758" y="13292"/>
                  </a:lnTo>
                  <a:lnTo>
                    <a:pt x="154451" y="21115"/>
                  </a:lnTo>
                  <a:lnTo>
                    <a:pt x="151989" y="30215"/>
                  </a:lnTo>
                  <a:lnTo>
                    <a:pt x="146016" y="41908"/>
                  </a:lnTo>
                  <a:lnTo>
                    <a:pt x="142998" y="86436"/>
                  </a:lnTo>
                  <a:lnTo>
                    <a:pt x="143874" y="126997"/>
                  </a:lnTo>
                  <a:lnTo>
                    <a:pt x="149945" y="144728"/>
                  </a:lnTo>
                  <a:lnTo>
                    <a:pt x="151970" y="154607"/>
                  </a:lnTo>
                  <a:lnTo>
                    <a:pt x="158689" y="165746"/>
                  </a:lnTo>
                  <a:lnTo>
                    <a:pt x="165972" y="175331"/>
                  </a:lnTo>
                  <a:lnTo>
                    <a:pt x="168023" y="181437"/>
                  </a:lnTo>
                  <a:lnTo>
                    <a:pt x="169562" y="183462"/>
                  </a:lnTo>
                  <a:lnTo>
                    <a:pt x="173919" y="185713"/>
                  </a:lnTo>
                  <a:lnTo>
                    <a:pt x="184799" y="188149"/>
                  </a:lnTo>
                  <a:lnTo>
                    <a:pt x="190613" y="192095"/>
                  </a:lnTo>
                  <a:lnTo>
                    <a:pt x="193552" y="192552"/>
                  </a:lnTo>
                  <a:lnTo>
                    <a:pt x="196503" y="191864"/>
                  </a:lnTo>
                  <a:lnTo>
                    <a:pt x="205383" y="187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6"/>
            <p:cNvSpPr/>
            <p:nvPr/>
          </p:nvSpPr>
          <p:spPr>
            <a:xfrm>
              <a:off x="5991820" y="2625328"/>
              <a:ext cx="115719" cy="116087"/>
            </a:xfrm>
            <a:custGeom>
              <a:avLst/>
              <a:gdLst/>
              <a:ahLst/>
              <a:cxnLst/>
              <a:rect l="0" t="0" r="0" b="0"/>
              <a:pathLst>
                <a:path w="115719" h="116087">
                  <a:moveTo>
                    <a:pt x="107157" y="0"/>
                  </a:moveTo>
                  <a:lnTo>
                    <a:pt x="107157" y="4741"/>
                  </a:lnTo>
                  <a:lnTo>
                    <a:pt x="115259" y="33010"/>
                  </a:lnTo>
                  <a:lnTo>
                    <a:pt x="115718" y="43114"/>
                  </a:lnTo>
                  <a:lnTo>
                    <a:pt x="113277" y="51573"/>
                  </a:lnTo>
                  <a:lnTo>
                    <a:pt x="100626" y="78329"/>
                  </a:lnTo>
                  <a:lnTo>
                    <a:pt x="99826" y="81985"/>
                  </a:lnTo>
                  <a:lnTo>
                    <a:pt x="97309" y="84422"/>
                  </a:lnTo>
                  <a:lnTo>
                    <a:pt x="59235" y="101536"/>
                  </a:lnTo>
                  <a:lnTo>
                    <a:pt x="16331" y="111403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7"/>
            <p:cNvSpPr/>
            <p:nvPr/>
          </p:nvSpPr>
          <p:spPr>
            <a:xfrm>
              <a:off x="6215063" y="2415327"/>
              <a:ext cx="160735" cy="218931"/>
            </a:xfrm>
            <a:custGeom>
              <a:avLst/>
              <a:gdLst/>
              <a:ahLst/>
              <a:cxnLst/>
              <a:rect l="0" t="0" r="0" b="0"/>
              <a:pathLst>
                <a:path w="160735" h="218931">
                  <a:moveTo>
                    <a:pt x="0" y="58196"/>
                  </a:moveTo>
                  <a:lnTo>
                    <a:pt x="4740" y="62937"/>
                  </a:lnTo>
                  <a:lnTo>
                    <a:pt x="7068" y="70556"/>
                  </a:lnTo>
                  <a:lnTo>
                    <a:pt x="9094" y="79565"/>
                  </a:lnTo>
                  <a:lnTo>
                    <a:pt x="14821" y="91207"/>
                  </a:lnTo>
                  <a:lnTo>
                    <a:pt x="17780" y="134496"/>
                  </a:lnTo>
                  <a:lnTo>
                    <a:pt x="17858" y="175047"/>
                  </a:lnTo>
                  <a:lnTo>
                    <a:pt x="17859" y="218930"/>
                  </a:lnTo>
                  <a:lnTo>
                    <a:pt x="13118" y="214190"/>
                  </a:lnTo>
                  <a:lnTo>
                    <a:pt x="10170" y="197021"/>
                  </a:lnTo>
                  <a:lnTo>
                    <a:pt x="8182" y="177819"/>
                  </a:lnTo>
                  <a:lnTo>
                    <a:pt x="1273" y="150152"/>
                  </a:lnTo>
                  <a:lnTo>
                    <a:pt x="111" y="114723"/>
                  </a:lnTo>
                  <a:lnTo>
                    <a:pt x="11028" y="74193"/>
                  </a:lnTo>
                  <a:lnTo>
                    <a:pt x="22199" y="46704"/>
                  </a:lnTo>
                  <a:lnTo>
                    <a:pt x="47660" y="19512"/>
                  </a:lnTo>
                  <a:lnTo>
                    <a:pt x="53594" y="16199"/>
                  </a:lnTo>
                  <a:lnTo>
                    <a:pt x="59538" y="13734"/>
                  </a:lnTo>
                  <a:lnTo>
                    <a:pt x="65487" y="9331"/>
                  </a:lnTo>
                  <a:lnTo>
                    <a:pt x="74084" y="6713"/>
                  </a:lnTo>
                  <a:lnTo>
                    <a:pt x="100320" y="2156"/>
                  </a:lnTo>
                  <a:lnTo>
                    <a:pt x="105576" y="0"/>
                  </a:lnTo>
                  <a:lnTo>
                    <a:pt x="116706" y="251"/>
                  </a:lnTo>
                  <a:lnTo>
                    <a:pt x="148503" y="4448"/>
                  </a:lnTo>
                  <a:lnTo>
                    <a:pt x="160734" y="46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8"/>
            <p:cNvSpPr/>
            <p:nvPr/>
          </p:nvSpPr>
          <p:spPr>
            <a:xfrm>
              <a:off x="6393656" y="2419981"/>
              <a:ext cx="258548" cy="167863"/>
            </a:xfrm>
            <a:custGeom>
              <a:avLst/>
              <a:gdLst/>
              <a:ahLst/>
              <a:cxnLst/>
              <a:rect l="0" t="0" r="0" b="0"/>
              <a:pathLst>
                <a:path w="258548" h="167863">
                  <a:moveTo>
                    <a:pt x="0" y="98191"/>
                  </a:moveTo>
                  <a:lnTo>
                    <a:pt x="12429" y="98191"/>
                  </a:lnTo>
                  <a:lnTo>
                    <a:pt x="18091" y="100837"/>
                  </a:lnTo>
                  <a:lnTo>
                    <a:pt x="25072" y="105879"/>
                  </a:lnTo>
                  <a:lnTo>
                    <a:pt x="33579" y="106876"/>
                  </a:lnTo>
                  <a:lnTo>
                    <a:pt x="64276" y="107111"/>
                  </a:lnTo>
                  <a:lnTo>
                    <a:pt x="70901" y="104470"/>
                  </a:lnTo>
                  <a:lnTo>
                    <a:pt x="77152" y="100982"/>
                  </a:lnTo>
                  <a:lnTo>
                    <a:pt x="83238" y="99431"/>
                  </a:lnTo>
                  <a:lnTo>
                    <a:pt x="85257" y="98025"/>
                  </a:lnTo>
                  <a:lnTo>
                    <a:pt x="86604" y="96096"/>
                  </a:lnTo>
                  <a:lnTo>
                    <a:pt x="87502" y="93818"/>
                  </a:lnTo>
                  <a:lnTo>
                    <a:pt x="89092" y="92299"/>
                  </a:lnTo>
                  <a:lnTo>
                    <a:pt x="93505" y="90611"/>
                  </a:lnTo>
                  <a:lnTo>
                    <a:pt x="95079" y="89169"/>
                  </a:lnTo>
                  <a:lnTo>
                    <a:pt x="105111" y="71222"/>
                  </a:lnTo>
                  <a:lnTo>
                    <a:pt x="107037" y="50555"/>
                  </a:lnTo>
                  <a:lnTo>
                    <a:pt x="104458" y="44608"/>
                  </a:lnTo>
                  <a:lnTo>
                    <a:pt x="92333" y="28902"/>
                  </a:lnTo>
                  <a:lnTo>
                    <a:pt x="90647" y="23409"/>
                  </a:lnTo>
                  <a:lnTo>
                    <a:pt x="89205" y="21547"/>
                  </a:lnTo>
                  <a:lnTo>
                    <a:pt x="84957" y="19479"/>
                  </a:lnTo>
                  <a:lnTo>
                    <a:pt x="41771" y="17836"/>
                  </a:lnTo>
                  <a:lnTo>
                    <a:pt x="35762" y="20475"/>
                  </a:lnTo>
                  <a:lnTo>
                    <a:pt x="14885" y="38815"/>
                  </a:lnTo>
                  <a:lnTo>
                    <a:pt x="11577" y="44682"/>
                  </a:lnTo>
                  <a:lnTo>
                    <a:pt x="9114" y="50597"/>
                  </a:lnTo>
                  <a:lnTo>
                    <a:pt x="3142" y="59504"/>
                  </a:lnTo>
                  <a:lnTo>
                    <a:pt x="931" y="69420"/>
                  </a:lnTo>
                  <a:lnTo>
                    <a:pt x="414" y="79120"/>
                  </a:lnTo>
                  <a:lnTo>
                    <a:pt x="2830" y="87400"/>
                  </a:lnTo>
                  <a:lnTo>
                    <a:pt x="6219" y="94387"/>
                  </a:lnTo>
                  <a:lnTo>
                    <a:pt x="13313" y="114729"/>
                  </a:lnTo>
                  <a:lnTo>
                    <a:pt x="26975" y="133343"/>
                  </a:lnTo>
                  <a:lnTo>
                    <a:pt x="33818" y="139611"/>
                  </a:lnTo>
                  <a:lnTo>
                    <a:pt x="69860" y="163665"/>
                  </a:lnTo>
                  <a:lnTo>
                    <a:pt x="86735" y="167862"/>
                  </a:lnTo>
                  <a:lnTo>
                    <a:pt x="95765" y="166198"/>
                  </a:lnTo>
                  <a:lnTo>
                    <a:pt x="104078" y="163142"/>
                  </a:lnTo>
                  <a:lnTo>
                    <a:pt x="118922" y="160431"/>
                  </a:lnTo>
                  <a:lnTo>
                    <a:pt x="149760" y="142649"/>
                  </a:lnTo>
                  <a:lnTo>
                    <a:pt x="193208" y="110095"/>
                  </a:lnTo>
                  <a:lnTo>
                    <a:pt x="202327" y="100174"/>
                  </a:lnTo>
                  <a:lnTo>
                    <a:pt x="237132" y="56592"/>
                  </a:lnTo>
                  <a:lnTo>
                    <a:pt x="239926" y="47611"/>
                  </a:lnTo>
                  <a:lnTo>
                    <a:pt x="240579" y="41646"/>
                  </a:lnTo>
                  <a:lnTo>
                    <a:pt x="241745" y="39658"/>
                  </a:lnTo>
                  <a:lnTo>
                    <a:pt x="243516" y="38333"/>
                  </a:lnTo>
                  <a:lnTo>
                    <a:pt x="245688" y="37450"/>
                  </a:lnTo>
                  <a:lnTo>
                    <a:pt x="247136" y="35869"/>
                  </a:lnTo>
                  <a:lnTo>
                    <a:pt x="248745" y="31466"/>
                  </a:lnTo>
                  <a:lnTo>
                    <a:pt x="250030" y="10148"/>
                  </a:lnTo>
                  <a:lnTo>
                    <a:pt x="245291" y="4525"/>
                  </a:lnTo>
                  <a:lnTo>
                    <a:pt x="240318" y="1991"/>
                  </a:lnTo>
                  <a:lnTo>
                    <a:pt x="225124" y="231"/>
                  </a:lnTo>
                  <a:lnTo>
                    <a:pt x="203634" y="0"/>
                  </a:lnTo>
                  <a:lnTo>
                    <a:pt x="196999" y="2626"/>
                  </a:lnTo>
                  <a:lnTo>
                    <a:pt x="190743" y="6108"/>
                  </a:lnTo>
                  <a:lnTo>
                    <a:pt x="184656" y="7656"/>
                  </a:lnTo>
                  <a:lnTo>
                    <a:pt x="182634" y="9061"/>
                  </a:lnTo>
                  <a:lnTo>
                    <a:pt x="181288" y="10990"/>
                  </a:lnTo>
                  <a:lnTo>
                    <a:pt x="178799" y="15778"/>
                  </a:lnTo>
                  <a:lnTo>
                    <a:pt x="163803" y="33558"/>
                  </a:lnTo>
                  <a:lnTo>
                    <a:pt x="161138" y="42961"/>
                  </a:lnTo>
                  <a:lnTo>
                    <a:pt x="160854" y="48864"/>
                  </a:lnTo>
                  <a:lnTo>
                    <a:pt x="163434" y="54109"/>
                  </a:lnTo>
                  <a:lnTo>
                    <a:pt x="181729" y="74412"/>
                  </a:lnTo>
                  <a:lnTo>
                    <a:pt x="226110" y="110098"/>
                  </a:lnTo>
                  <a:lnTo>
                    <a:pt x="238104" y="121011"/>
                  </a:lnTo>
                  <a:lnTo>
                    <a:pt x="249846" y="125624"/>
                  </a:lnTo>
                  <a:lnTo>
                    <a:pt x="257564" y="132622"/>
                  </a:lnTo>
                  <a:lnTo>
                    <a:pt x="258340" y="135983"/>
                  </a:lnTo>
                  <a:lnTo>
                    <a:pt x="258547" y="138269"/>
                  </a:lnTo>
                  <a:lnTo>
                    <a:pt x="256131" y="143454"/>
                  </a:lnTo>
                  <a:lnTo>
                    <a:pt x="254098" y="146226"/>
                  </a:lnTo>
                  <a:lnTo>
                    <a:pt x="249193" y="149305"/>
                  </a:lnTo>
                  <a:lnTo>
                    <a:pt x="208185" y="159843"/>
                  </a:lnTo>
                  <a:lnTo>
                    <a:pt x="166806" y="160689"/>
                  </a:lnTo>
                  <a:lnTo>
                    <a:pt x="160787" y="158048"/>
                  </a:lnTo>
                  <a:lnTo>
                    <a:pt x="154805" y="154560"/>
                  </a:lnTo>
                  <a:lnTo>
                    <a:pt x="145859" y="151604"/>
                  </a:lnTo>
                  <a:lnTo>
                    <a:pt x="139902" y="147396"/>
                  </a:lnTo>
                  <a:lnTo>
                    <a:pt x="136593" y="142219"/>
                  </a:lnTo>
                  <a:lnTo>
                    <a:pt x="134730" y="131080"/>
                  </a:lnTo>
                  <a:lnTo>
                    <a:pt x="133946" y="116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9"/>
            <p:cNvSpPr/>
            <p:nvPr/>
          </p:nvSpPr>
          <p:spPr>
            <a:xfrm>
              <a:off x="6706195" y="2455664"/>
              <a:ext cx="8563" cy="258545"/>
            </a:xfrm>
            <a:custGeom>
              <a:avLst/>
              <a:gdLst/>
              <a:ahLst/>
              <a:cxnLst/>
              <a:rect l="0" t="0" r="0" b="0"/>
              <a:pathLst>
                <a:path w="8563" h="258545">
                  <a:moveTo>
                    <a:pt x="0" y="0"/>
                  </a:moveTo>
                  <a:lnTo>
                    <a:pt x="0" y="39147"/>
                  </a:lnTo>
                  <a:lnTo>
                    <a:pt x="2646" y="83040"/>
                  </a:lnTo>
                  <a:lnTo>
                    <a:pt x="8562" y="122914"/>
                  </a:lnTo>
                  <a:lnTo>
                    <a:pt x="806" y="163762"/>
                  </a:lnTo>
                  <a:lnTo>
                    <a:pt x="31" y="206598"/>
                  </a:lnTo>
                  <a:lnTo>
                    <a:pt x="0" y="249766"/>
                  </a:lnTo>
                  <a:lnTo>
                    <a:pt x="0" y="258544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70"/>
            <p:cNvSpPr/>
            <p:nvPr/>
          </p:nvSpPr>
          <p:spPr>
            <a:xfrm>
              <a:off x="6645456" y="2419959"/>
              <a:ext cx="167483" cy="133601"/>
            </a:xfrm>
            <a:custGeom>
              <a:avLst/>
              <a:gdLst/>
              <a:ahLst/>
              <a:cxnLst/>
              <a:rect l="0" t="0" r="0" b="0"/>
              <a:pathLst>
                <a:path w="167483" h="133601">
                  <a:moveTo>
                    <a:pt x="51810" y="35705"/>
                  </a:moveTo>
                  <a:lnTo>
                    <a:pt x="64238" y="15588"/>
                  </a:lnTo>
                  <a:lnTo>
                    <a:pt x="76881" y="1813"/>
                  </a:lnTo>
                  <a:lnTo>
                    <a:pt x="80481" y="798"/>
                  </a:lnTo>
                  <a:lnTo>
                    <a:pt x="116086" y="0"/>
                  </a:lnTo>
                  <a:lnTo>
                    <a:pt x="122710" y="2638"/>
                  </a:lnTo>
                  <a:lnTo>
                    <a:pt x="141059" y="15433"/>
                  </a:lnTo>
                  <a:lnTo>
                    <a:pt x="147039" y="17765"/>
                  </a:lnTo>
                  <a:lnTo>
                    <a:pt x="153003" y="22109"/>
                  </a:lnTo>
                  <a:lnTo>
                    <a:pt x="156316" y="27347"/>
                  </a:lnTo>
                  <a:lnTo>
                    <a:pt x="158781" y="32983"/>
                  </a:lnTo>
                  <a:lnTo>
                    <a:pt x="163183" y="38795"/>
                  </a:lnTo>
                  <a:lnTo>
                    <a:pt x="165801" y="47331"/>
                  </a:lnTo>
                  <a:lnTo>
                    <a:pt x="167482" y="64239"/>
                  </a:lnTo>
                  <a:lnTo>
                    <a:pt x="165066" y="70877"/>
                  </a:lnTo>
                  <a:lnTo>
                    <a:pt x="163032" y="74036"/>
                  </a:lnTo>
                  <a:lnTo>
                    <a:pt x="158777" y="91379"/>
                  </a:lnTo>
                  <a:lnTo>
                    <a:pt x="156856" y="93657"/>
                  </a:lnTo>
                  <a:lnTo>
                    <a:pt x="154582" y="95176"/>
                  </a:lnTo>
                  <a:lnTo>
                    <a:pt x="143806" y="109887"/>
                  </a:lnTo>
                  <a:lnTo>
                    <a:pt x="108192" y="130150"/>
                  </a:lnTo>
                  <a:lnTo>
                    <a:pt x="81482" y="133600"/>
                  </a:lnTo>
                  <a:lnTo>
                    <a:pt x="49555" y="132910"/>
                  </a:lnTo>
                  <a:lnTo>
                    <a:pt x="31460" y="126239"/>
                  </a:lnTo>
                  <a:lnTo>
                    <a:pt x="19164" y="124254"/>
                  </a:lnTo>
                  <a:lnTo>
                    <a:pt x="4197" y="112605"/>
                  </a:lnTo>
                  <a:lnTo>
                    <a:pt x="883" y="106925"/>
                  </a:lnTo>
                  <a:lnTo>
                    <a:pt x="0" y="104021"/>
                  </a:lnTo>
                  <a:lnTo>
                    <a:pt x="402" y="101093"/>
                  </a:lnTo>
                  <a:lnTo>
                    <a:pt x="4718" y="91239"/>
                  </a:lnTo>
                  <a:lnTo>
                    <a:pt x="7161" y="71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71"/>
            <p:cNvSpPr/>
            <p:nvPr/>
          </p:nvSpPr>
          <p:spPr>
            <a:xfrm>
              <a:off x="6858000" y="2437805"/>
              <a:ext cx="8931" cy="115663"/>
            </a:xfrm>
            <a:custGeom>
              <a:avLst/>
              <a:gdLst/>
              <a:ahLst/>
              <a:cxnLst/>
              <a:rect l="0" t="0" r="0" b="0"/>
              <a:pathLst>
                <a:path w="8931" h="115663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8882" y="55529"/>
                  </a:lnTo>
                  <a:lnTo>
                    <a:pt x="8928" y="99840"/>
                  </a:lnTo>
                  <a:lnTo>
                    <a:pt x="8930" y="11566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72"/>
            <p:cNvSpPr/>
            <p:nvPr/>
          </p:nvSpPr>
          <p:spPr>
            <a:xfrm>
              <a:off x="6831211" y="2325504"/>
              <a:ext cx="44649" cy="14075"/>
            </a:xfrm>
            <a:custGeom>
              <a:avLst/>
              <a:gdLst/>
              <a:ahLst/>
              <a:cxnLst/>
              <a:rect l="0" t="0" r="0" b="0"/>
              <a:pathLst>
                <a:path w="44649" h="14075">
                  <a:moveTo>
                    <a:pt x="0" y="5144"/>
                  </a:moveTo>
                  <a:lnTo>
                    <a:pt x="4741" y="5144"/>
                  </a:lnTo>
                  <a:lnTo>
                    <a:pt x="9713" y="2498"/>
                  </a:lnTo>
                  <a:lnTo>
                    <a:pt x="12429" y="404"/>
                  </a:lnTo>
                  <a:lnTo>
                    <a:pt x="15231" y="0"/>
                  </a:lnTo>
                  <a:lnTo>
                    <a:pt x="44648" y="14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3"/>
            <p:cNvSpPr/>
            <p:nvPr/>
          </p:nvSpPr>
          <p:spPr>
            <a:xfrm>
              <a:off x="6956227" y="2428911"/>
              <a:ext cx="142876" cy="142807"/>
            </a:xfrm>
            <a:custGeom>
              <a:avLst/>
              <a:gdLst/>
              <a:ahLst/>
              <a:cxnLst/>
              <a:rect l="0" t="0" r="0" b="0"/>
              <a:pathLst>
                <a:path w="142876" h="142807">
                  <a:moveTo>
                    <a:pt x="0" y="26753"/>
                  </a:moveTo>
                  <a:lnTo>
                    <a:pt x="0" y="31493"/>
                  </a:lnTo>
                  <a:lnTo>
                    <a:pt x="11024" y="71703"/>
                  </a:lnTo>
                  <a:lnTo>
                    <a:pt x="16509" y="90533"/>
                  </a:lnTo>
                  <a:lnTo>
                    <a:pt x="17823" y="119856"/>
                  </a:lnTo>
                  <a:lnTo>
                    <a:pt x="15197" y="125348"/>
                  </a:lnTo>
                  <a:lnTo>
                    <a:pt x="8962" y="133866"/>
                  </a:lnTo>
                  <a:lnTo>
                    <a:pt x="8929" y="142806"/>
                  </a:lnTo>
                  <a:lnTo>
                    <a:pt x="8929" y="98722"/>
                  </a:lnTo>
                  <a:lnTo>
                    <a:pt x="8929" y="86389"/>
                  </a:lnTo>
                  <a:lnTo>
                    <a:pt x="25179" y="43248"/>
                  </a:lnTo>
                  <a:lnTo>
                    <a:pt x="37749" y="17887"/>
                  </a:lnTo>
                  <a:lnTo>
                    <a:pt x="40049" y="14889"/>
                  </a:lnTo>
                  <a:lnTo>
                    <a:pt x="45250" y="11558"/>
                  </a:lnTo>
                  <a:lnTo>
                    <a:pt x="50869" y="9086"/>
                  </a:lnTo>
                  <a:lnTo>
                    <a:pt x="60779" y="1361"/>
                  </a:lnTo>
                  <a:lnTo>
                    <a:pt x="66736" y="378"/>
                  </a:lnTo>
                  <a:lnTo>
                    <a:pt x="91141" y="0"/>
                  </a:lnTo>
                  <a:lnTo>
                    <a:pt x="133769" y="8731"/>
                  </a:lnTo>
                  <a:lnTo>
                    <a:pt x="142875" y="8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4"/>
            <p:cNvSpPr/>
            <p:nvPr/>
          </p:nvSpPr>
          <p:spPr>
            <a:xfrm>
              <a:off x="7250906" y="2446734"/>
              <a:ext cx="8931" cy="285592"/>
            </a:xfrm>
            <a:custGeom>
              <a:avLst/>
              <a:gdLst/>
              <a:ahLst/>
              <a:cxnLst/>
              <a:rect l="0" t="0" r="0" b="0"/>
              <a:pathLst>
                <a:path w="8931" h="285592">
                  <a:moveTo>
                    <a:pt x="0" y="0"/>
                  </a:moveTo>
                  <a:lnTo>
                    <a:pt x="0" y="4741"/>
                  </a:lnTo>
                  <a:lnTo>
                    <a:pt x="8378" y="30814"/>
                  </a:lnTo>
                  <a:lnTo>
                    <a:pt x="8908" y="74571"/>
                  </a:lnTo>
                  <a:lnTo>
                    <a:pt x="8928" y="116284"/>
                  </a:lnTo>
                  <a:lnTo>
                    <a:pt x="8930" y="160572"/>
                  </a:lnTo>
                  <a:lnTo>
                    <a:pt x="8930" y="203507"/>
                  </a:lnTo>
                  <a:lnTo>
                    <a:pt x="8930" y="246945"/>
                  </a:lnTo>
                  <a:lnTo>
                    <a:pt x="8930" y="285591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5"/>
            <p:cNvSpPr/>
            <p:nvPr/>
          </p:nvSpPr>
          <p:spPr>
            <a:xfrm>
              <a:off x="7206258" y="2411040"/>
              <a:ext cx="187485" cy="142776"/>
            </a:xfrm>
            <a:custGeom>
              <a:avLst/>
              <a:gdLst/>
              <a:ahLst/>
              <a:cxnLst/>
              <a:rect l="0" t="0" r="0" b="0"/>
              <a:pathLst>
                <a:path w="187485" h="142776">
                  <a:moveTo>
                    <a:pt x="44648" y="44624"/>
                  </a:moveTo>
                  <a:lnTo>
                    <a:pt x="44648" y="35143"/>
                  </a:lnTo>
                  <a:lnTo>
                    <a:pt x="46633" y="31358"/>
                  </a:lnTo>
                  <a:lnTo>
                    <a:pt x="69460" y="10732"/>
                  </a:lnTo>
                  <a:lnTo>
                    <a:pt x="70558" y="7071"/>
                  </a:lnTo>
                  <a:lnTo>
                    <a:pt x="70851" y="4706"/>
                  </a:lnTo>
                  <a:lnTo>
                    <a:pt x="72039" y="3129"/>
                  </a:lnTo>
                  <a:lnTo>
                    <a:pt x="76004" y="1377"/>
                  </a:lnTo>
                  <a:lnTo>
                    <a:pt x="119028" y="0"/>
                  </a:lnTo>
                  <a:lnTo>
                    <a:pt x="131069" y="975"/>
                  </a:lnTo>
                  <a:lnTo>
                    <a:pt x="145771" y="7107"/>
                  </a:lnTo>
                  <a:lnTo>
                    <a:pt x="168048" y="20967"/>
                  </a:lnTo>
                  <a:lnTo>
                    <a:pt x="171564" y="24884"/>
                  </a:lnTo>
                  <a:lnTo>
                    <a:pt x="185251" y="53008"/>
                  </a:lnTo>
                  <a:lnTo>
                    <a:pt x="187434" y="85447"/>
                  </a:lnTo>
                  <a:lnTo>
                    <a:pt x="187484" y="91872"/>
                  </a:lnTo>
                  <a:lnTo>
                    <a:pt x="182772" y="105808"/>
                  </a:lnTo>
                  <a:lnTo>
                    <a:pt x="175091" y="117764"/>
                  </a:lnTo>
                  <a:lnTo>
                    <a:pt x="161791" y="127590"/>
                  </a:lnTo>
                  <a:lnTo>
                    <a:pt x="150023" y="132045"/>
                  </a:lnTo>
                  <a:lnTo>
                    <a:pt x="131021" y="134543"/>
                  </a:lnTo>
                  <a:lnTo>
                    <a:pt x="118968" y="139948"/>
                  </a:lnTo>
                  <a:lnTo>
                    <a:pt x="74518" y="142775"/>
                  </a:lnTo>
                  <a:lnTo>
                    <a:pt x="59672" y="141836"/>
                  </a:lnTo>
                  <a:lnTo>
                    <a:pt x="16160" y="126341"/>
                  </a:lnTo>
                  <a:lnTo>
                    <a:pt x="13749" y="124899"/>
                  </a:lnTo>
                  <a:lnTo>
                    <a:pt x="12143" y="122945"/>
                  </a:lnTo>
                  <a:lnTo>
                    <a:pt x="9365" y="118129"/>
                  </a:lnTo>
                  <a:lnTo>
                    <a:pt x="3216" y="109839"/>
                  </a:lnTo>
                  <a:lnTo>
                    <a:pt x="0" y="982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6"/>
            <p:cNvSpPr/>
            <p:nvPr/>
          </p:nvSpPr>
          <p:spPr>
            <a:xfrm>
              <a:off x="7027664" y="253603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7"/>
            <p:cNvSpPr/>
            <p:nvPr/>
          </p:nvSpPr>
          <p:spPr>
            <a:xfrm>
              <a:off x="7447359" y="2375297"/>
              <a:ext cx="133947" cy="151806"/>
            </a:xfrm>
            <a:custGeom>
              <a:avLst/>
              <a:gdLst/>
              <a:ahLst/>
              <a:cxnLst/>
              <a:rect l="0" t="0" r="0" b="0"/>
              <a:pathLst>
                <a:path w="133947" h="151806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7681" y="53421"/>
                  </a:lnTo>
                  <a:lnTo>
                    <a:pt x="17741" y="56450"/>
                  </a:lnTo>
                  <a:lnTo>
                    <a:pt x="9294" y="96643"/>
                  </a:lnTo>
                  <a:lnTo>
                    <a:pt x="8010" y="118345"/>
                  </a:lnTo>
                  <a:lnTo>
                    <a:pt x="1251" y="136435"/>
                  </a:lnTo>
                  <a:lnTo>
                    <a:pt x="0" y="151805"/>
                  </a:lnTo>
                  <a:lnTo>
                    <a:pt x="0" y="131687"/>
                  </a:lnTo>
                  <a:lnTo>
                    <a:pt x="2646" y="125335"/>
                  </a:lnTo>
                  <a:lnTo>
                    <a:pt x="6137" y="119205"/>
                  </a:lnTo>
                  <a:lnTo>
                    <a:pt x="8378" y="107184"/>
                  </a:lnTo>
                  <a:lnTo>
                    <a:pt x="9677" y="100223"/>
                  </a:lnTo>
                  <a:lnTo>
                    <a:pt x="19940" y="71990"/>
                  </a:lnTo>
                  <a:lnTo>
                    <a:pt x="23745" y="65730"/>
                  </a:lnTo>
                  <a:lnTo>
                    <a:pt x="26879" y="56627"/>
                  </a:lnTo>
                  <a:lnTo>
                    <a:pt x="40057" y="40433"/>
                  </a:lnTo>
                  <a:lnTo>
                    <a:pt x="45254" y="37814"/>
                  </a:lnTo>
                  <a:lnTo>
                    <a:pt x="48028" y="37115"/>
                  </a:lnTo>
                  <a:lnTo>
                    <a:pt x="62562" y="28835"/>
                  </a:lnTo>
                  <a:lnTo>
                    <a:pt x="79165" y="27193"/>
                  </a:lnTo>
                  <a:lnTo>
                    <a:pt x="121722" y="35480"/>
                  </a:lnTo>
                  <a:lnTo>
                    <a:pt x="133946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8"/>
            <p:cNvSpPr/>
            <p:nvPr/>
          </p:nvSpPr>
          <p:spPr>
            <a:xfrm>
              <a:off x="7608129" y="2402208"/>
              <a:ext cx="133900" cy="124772"/>
            </a:xfrm>
            <a:custGeom>
              <a:avLst/>
              <a:gdLst/>
              <a:ahLst/>
              <a:cxnLst/>
              <a:rect l="0" t="0" r="0" b="0"/>
              <a:pathLst>
                <a:path w="133900" h="124772">
                  <a:moveTo>
                    <a:pt x="53543" y="8808"/>
                  </a:moveTo>
                  <a:lnTo>
                    <a:pt x="41114" y="8808"/>
                  </a:lnTo>
                  <a:lnTo>
                    <a:pt x="35452" y="11454"/>
                  </a:lnTo>
                  <a:lnTo>
                    <a:pt x="29627" y="14944"/>
                  </a:lnTo>
                  <a:lnTo>
                    <a:pt x="23732" y="16496"/>
                  </a:lnTo>
                  <a:lnTo>
                    <a:pt x="21762" y="17902"/>
                  </a:lnTo>
                  <a:lnTo>
                    <a:pt x="20450" y="19831"/>
                  </a:lnTo>
                  <a:lnTo>
                    <a:pt x="19574" y="22110"/>
                  </a:lnTo>
                  <a:lnTo>
                    <a:pt x="17999" y="23629"/>
                  </a:lnTo>
                  <a:lnTo>
                    <a:pt x="13603" y="25317"/>
                  </a:lnTo>
                  <a:lnTo>
                    <a:pt x="12033" y="26759"/>
                  </a:lnTo>
                  <a:lnTo>
                    <a:pt x="2010" y="44706"/>
                  </a:lnTo>
                  <a:lnTo>
                    <a:pt x="0" y="74295"/>
                  </a:lnTo>
                  <a:lnTo>
                    <a:pt x="2627" y="80247"/>
                  </a:lnTo>
                  <a:lnTo>
                    <a:pt x="29776" y="110011"/>
                  </a:lnTo>
                  <a:lnTo>
                    <a:pt x="35704" y="113318"/>
                  </a:lnTo>
                  <a:lnTo>
                    <a:pt x="41646" y="115780"/>
                  </a:lnTo>
                  <a:lnTo>
                    <a:pt x="47594" y="120182"/>
                  </a:lnTo>
                  <a:lnTo>
                    <a:pt x="56191" y="122800"/>
                  </a:lnTo>
                  <a:lnTo>
                    <a:pt x="82941" y="124771"/>
                  </a:lnTo>
                  <a:lnTo>
                    <a:pt x="89098" y="122193"/>
                  </a:lnTo>
                  <a:lnTo>
                    <a:pt x="95142" y="118732"/>
                  </a:lnTo>
                  <a:lnTo>
                    <a:pt x="107106" y="116511"/>
                  </a:lnTo>
                  <a:lnTo>
                    <a:pt x="110087" y="116328"/>
                  </a:lnTo>
                  <a:lnTo>
                    <a:pt x="116046" y="113480"/>
                  </a:lnTo>
                  <a:lnTo>
                    <a:pt x="119024" y="111331"/>
                  </a:lnTo>
                  <a:lnTo>
                    <a:pt x="122333" y="106298"/>
                  </a:lnTo>
                  <a:lnTo>
                    <a:pt x="124796" y="100754"/>
                  </a:lnTo>
                  <a:lnTo>
                    <a:pt x="130768" y="92054"/>
                  </a:lnTo>
                  <a:lnTo>
                    <a:pt x="132979" y="83193"/>
                  </a:lnTo>
                  <a:lnTo>
                    <a:pt x="133899" y="42791"/>
                  </a:lnTo>
                  <a:lnTo>
                    <a:pt x="131260" y="36148"/>
                  </a:lnTo>
                  <a:lnTo>
                    <a:pt x="112919" y="14793"/>
                  </a:lnTo>
                  <a:lnTo>
                    <a:pt x="107053" y="11468"/>
                  </a:lnTo>
                  <a:lnTo>
                    <a:pt x="101137" y="8998"/>
                  </a:lnTo>
                  <a:lnTo>
                    <a:pt x="92229" y="3021"/>
                  </a:lnTo>
                  <a:lnTo>
                    <a:pt x="83306" y="809"/>
                  </a:lnTo>
                  <a:lnTo>
                    <a:pt x="68425" y="0"/>
                  </a:lnTo>
                  <a:lnTo>
                    <a:pt x="62473" y="2578"/>
                  </a:lnTo>
                  <a:lnTo>
                    <a:pt x="56519" y="6039"/>
                  </a:lnTo>
                  <a:lnTo>
                    <a:pt x="46377" y="8443"/>
                  </a:lnTo>
                  <a:lnTo>
                    <a:pt x="45789" y="9557"/>
                  </a:lnTo>
                  <a:lnTo>
                    <a:pt x="45136" y="13440"/>
                  </a:lnTo>
                  <a:lnTo>
                    <a:pt x="37614" y="26885"/>
                  </a:lnTo>
                  <a:lnTo>
                    <a:pt x="36970" y="29789"/>
                  </a:lnTo>
                  <a:lnTo>
                    <a:pt x="37534" y="31725"/>
                  </a:lnTo>
                  <a:lnTo>
                    <a:pt x="38901" y="33015"/>
                  </a:lnTo>
                  <a:lnTo>
                    <a:pt x="40806" y="33876"/>
                  </a:lnTo>
                  <a:lnTo>
                    <a:pt x="42075" y="35442"/>
                  </a:lnTo>
                  <a:lnTo>
                    <a:pt x="44613" y="44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9"/>
            <p:cNvSpPr/>
            <p:nvPr/>
          </p:nvSpPr>
          <p:spPr>
            <a:xfrm>
              <a:off x="7795617" y="2187773"/>
              <a:ext cx="169616" cy="339325"/>
            </a:xfrm>
            <a:custGeom>
              <a:avLst/>
              <a:gdLst/>
              <a:ahLst/>
              <a:cxnLst/>
              <a:rect l="0" t="0" r="0" b="0"/>
              <a:pathLst>
                <a:path w="169616" h="339325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12429" y="25732"/>
                  </a:lnTo>
                  <a:lnTo>
                    <a:pt x="23679" y="65597"/>
                  </a:lnTo>
                  <a:lnTo>
                    <a:pt x="29253" y="107163"/>
                  </a:lnTo>
                  <a:lnTo>
                    <a:pt x="33804" y="127664"/>
                  </a:lnTo>
                  <a:lnTo>
                    <a:pt x="41604" y="170013"/>
                  </a:lnTo>
                  <a:lnTo>
                    <a:pt x="44248" y="209618"/>
                  </a:lnTo>
                  <a:lnTo>
                    <a:pt x="44596" y="250589"/>
                  </a:lnTo>
                  <a:lnTo>
                    <a:pt x="44644" y="291299"/>
                  </a:lnTo>
                  <a:lnTo>
                    <a:pt x="44649" y="335348"/>
                  </a:lnTo>
                  <a:lnTo>
                    <a:pt x="44649" y="339324"/>
                  </a:lnTo>
                  <a:lnTo>
                    <a:pt x="44649" y="313597"/>
                  </a:lnTo>
                  <a:lnTo>
                    <a:pt x="47294" y="305403"/>
                  </a:lnTo>
                  <a:lnTo>
                    <a:pt x="50785" y="297461"/>
                  </a:lnTo>
                  <a:lnTo>
                    <a:pt x="54326" y="271765"/>
                  </a:lnTo>
                  <a:lnTo>
                    <a:pt x="59642" y="261212"/>
                  </a:lnTo>
                  <a:lnTo>
                    <a:pt x="62651" y="246950"/>
                  </a:lnTo>
                  <a:lnTo>
                    <a:pt x="69408" y="232740"/>
                  </a:lnTo>
                  <a:lnTo>
                    <a:pt x="70085" y="229574"/>
                  </a:lnTo>
                  <a:lnTo>
                    <a:pt x="80453" y="209374"/>
                  </a:lnTo>
                  <a:lnTo>
                    <a:pt x="82409" y="208044"/>
                  </a:lnTo>
                  <a:lnTo>
                    <a:pt x="87228" y="205574"/>
                  </a:lnTo>
                  <a:lnTo>
                    <a:pt x="92677" y="201168"/>
                  </a:lnTo>
                  <a:lnTo>
                    <a:pt x="101051" y="198549"/>
                  </a:lnTo>
                  <a:lnTo>
                    <a:pt x="106063" y="197851"/>
                  </a:lnTo>
                  <a:lnTo>
                    <a:pt x="114277" y="199720"/>
                  </a:lnTo>
                  <a:lnTo>
                    <a:pt x="153509" y="226276"/>
                  </a:lnTo>
                  <a:lnTo>
                    <a:pt x="163334" y="235166"/>
                  </a:lnTo>
                  <a:lnTo>
                    <a:pt x="166851" y="243755"/>
                  </a:lnTo>
                  <a:lnTo>
                    <a:pt x="169615" y="279689"/>
                  </a:lnTo>
                  <a:lnTo>
                    <a:pt x="166997" y="285702"/>
                  </a:lnTo>
                  <a:lnTo>
                    <a:pt x="164910" y="288695"/>
                  </a:lnTo>
                  <a:lnTo>
                    <a:pt x="159945" y="292020"/>
                  </a:lnTo>
                  <a:lnTo>
                    <a:pt x="154430" y="294490"/>
                  </a:lnTo>
                  <a:lnTo>
                    <a:pt x="148673" y="298895"/>
                  </a:lnTo>
                  <a:lnTo>
                    <a:pt x="140161" y="301515"/>
                  </a:lnTo>
                  <a:lnTo>
                    <a:pt x="124212" y="305635"/>
                  </a:lnTo>
                  <a:lnTo>
                    <a:pt x="105785" y="311176"/>
                  </a:lnTo>
                  <a:lnTo>
                    <a:pt x="64130" y="312504"/>
                  </a:lnTo>
                  <a:lnTo>
                    <a:pt x="47541" y="311540"/>
                  </a:lnTo>
                  <a:lnTo>
                    <a:pt x="20433" y="304850"/>
                  </a:lnTo>
                  <a:lnTo>
                    <a:pt x="0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5"/>
          <p:cNvGrpSpPr/>
          <p:nvPr/>
        </p:nvGrpSpPr>
        <p:grpSpPr>
          <a:xfrm>
            <a:off x="1955602" y="2928948"/>
            <a:ext cx="2866016" cy="392896"/>
            <a:chOff x="1955602" y="2928948"/>
            <a:chExt cx="2866016" cy="392896"/>
          </a:xfrm>
        </p:grpSpPr>
        <p:sp>
          <p:nvSpPr>
            <p:cNvPr id="65" name="SMARTInkShape-80"/>
            <p:cNvSpPr/>
            <p:nvPr/>
          </p:nvSpPr>
          <p:spPr>
            <a:xfrm>
              <a:off x="1955602" y="3241477"/>
              <a:ext cx="303610" cy="17860"/>
            </a:xfrm>
            <a:custGeom>
              <a:avLst/>
              <a:gdLst/>
              <a:ahLst/>
              <a:cxnLst/>
              <a:rect l="0" t="0" r="0" b="0"/>
              <a:pathLst>
                <a:path w="303610" h="17860">
                  <a:moveTo>
                    <a:pt x="0" y="0"/>
                  </a:moveTo>
                  <a:lnTo>
                    <a:pt x="42688" y="0"/>
                  </a:lnTo>
                  <a:lnTo>
                    <a:pt x="87272" y="0"/>
                  </a:lnTo>
                  <a:lnTo>
                    <a:pt x="128261" y="0"/>
                  </a:lnTo>
                  <a:lnTo>
                    <a:pt x="169679" y="0"/>
                  </a:lnTo>
                  <a:lnTo>
                    <a:pt x="211152" y="992"/>
                  </a:lnTo>
                  <a:lnTo>
                    <a:pt x="238492" y="7688"/>
                  </a:lnTo>
                  <a:lnTo>
                    <a:pt x="282744" y="8923"/>
                  </a:lnTo>
                  <a:lnTo>
                    <a:pt x="288713" y="8927"/>
                  </a:lnTo>
                  <a:lnTo>
                    <a:pt x="290702" y="9919"/>
                  </a:lnTo>
                  <a:lnTo>
                    <a:pt x="292028" y="11574"/>
                  </a:lnTo>
                  <a:lnTo>
                    <a:pt x="292912" y="13669"/>
                  </a:lnTo>
                  <a:lnTo>
                    <a:pt x="294493" y="15065"/>
                  </a:lnTo>
                  <a:lnTo>
                    <a:pt x="303609" y="17859"/>
                  </a:lnTo>
                  <a:lnTo>
                    <a:pt x="303609" y="13119"/>
                  </a:lnTo>
                  <a:lnTo>
                    <a:pt x="302617" y="11722"/>
                  </a:lnTo>
                  <a:lnTo>
                    <a:pt x="300963" y="10791"/>
                  </a:lnTo>
                  <a:lnTo>
                    <a:pt x="294515" y="9174"/>
                  </a:lnTo>
                  <a:lnTo>
                    <a:pt x="290307" y="9038"/>
                  </a:lnTo>
                  <a:lnTo>
                    <a:pt x="288788" y="8010"/>
                  </a:lnTo>
                  <a:lnTo>
                    <a:pt x="287775" y="6332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81"/>
            <p:cNvSpPr/>
            <p:nvPr/>
          </p:nvSpPr>
          <p:spPr>
            <a:xfrm>
              <a:off x="2169914" y="3170039"/>
              <a:ext cx="150564" cy="116087"/>
            </a:xfrm>
            <a:custGeom>
              <a:avLst/>
              <a:gdLst/>
              <a:ahLst/>
              <a:cxnLst/>
              <a:rect l="0" t="0" r="0" b="0"/>
              <a:pathLst>
                <a:path w="150564" h="116087">
                  <a:moveTo>
                    <a:pt x="0" y="0"/>
                  </a:moveTo>
                  <a:lnTo>
                    <a:pt x="39973" y="0"/>
                  </a:lnTo>
                  <a:lnTo>
                    <a:pt x="45216" y="2646"/>
                  </a:lnTo>
                  <a:lnTo>
                    <a:pt x="50854" y="6137"/>
                  </a:lnTo>
                  <a:lnTo>
                    <a:pt x="59606" y="9094"/>
                  </a:lnTo>
                  <a:lnTo>
                    <a:pt x="68483" y="14822"/>
                  </a:lnTo>
                  <a:lnTo>
                    <a:pt x="78606" y="17459"/>
                  </a:lnTo>
                  <a:lnTo>
                    <a:pt x="87149" y="23917"/>
                  </a:lnTo>
                  <a:lnTo>
                    <a:pt x="95495" y="25938"/>
                  </a:lnTo>
                  <a:lnTo>
                    <a:pt x="101312" y="26411"/>
                  </a:lnTo>
                  <a:lnTo>
                    <a:pt x="107205" y="29267"/>
                  </a:lnTo>
                  <a:lnTo>
                    <a:pt x="114332" y="34444"/>
                  </a:lnTo>
                  <a:lnTo>
                    <a:pt x="122869" y="36459"/>
                  </a:lnTo>
                  <a:lnTo>
                    <a:pt x="132291" y="43374"/>
                  </a:lnTo>
                  <a:lnTo>
                    <a:pt x="142875" y="44649"/>
                  </a:lnTo>
                  <a:lnTo>
                    <a:pt x="150563" y="44649"/>
                  </a:lnTo>
                  <a:lnTo>
                    <a:pt x="146697" y="44649"/>
                  </a:lnTo>
                  <a:lnTo>
                    <a:pt x="145423" y="45641"/>
                  </a:lnTo>
                  <a:lnTo>
                    <a:pt x="143211" y="52337"/>
                  </a:lnTo>
                  <a:lnTo>
                    <a:pt x="142974" y="57951"/>
                  </a:lnTo>
                  <a:lnTo>
                    <a:pt x="141949" y="59470"/>
                  </a:lnTo>
                  <a:lnTo>
                    <a:pt x="140273" y="60482"/>
                  </a:lnTo>
                  <a:lnTo>
                    <a:pt x="138164" y="61158"/>
                  </a:lnTo>
                  <a:lnTo>
                    <a:pt x="136758" y="62600"/>
                  </a:lnTo>
                  <a:lnTo>
                    <a:pt x="135195" y="66848"/>
                  </a:lnTo>
                  <a:lnTo>
                    <a:pt x="133786" y="68378"/>
                  </a:lnTo>
                  <a:lnTo>
                    <a:pt x="121626" y="75775"/>
                  </a:lnTo>
                  <a:lnTo>
                    <a:pt x="112987" y="83747"/>
                  </a:lnTo>
                  <a:lnTo>
                    <a:pt x="109748" y="89476"/>
                  </a:lnTo>
                  <a:lnTo>
                    <a:pt x="108884" y="92393"/>
                  </a:lnTo>
                  <a:lnTo>
                    <a:pt x="107316" y="94338"/>
                  </a:lnTo>
                  <a:lnTo>
                    <a:pt x="80374" y="116079"/>
                  </a:lnTo>
                  <a:lnTo>
                    <a:pt x="80367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82"/>
            <p:cNvSpPr/>
            <p:nvPr/>
          </p:nvSpPr>
          <p:spPr>
            <a:xfrm>
              <a:off x="2446734" y="2973586"/>
              <a:ext cx="178559" cy="348258"/>
            </a:xfrm>
            <a:custGeom>
              <a:avLst/>
              <a:gdLst/>
              <a:ahLst/>
              <a:cxnLst/>
              <a:rect l="0" t="0" r="0" b="0"/>
              <a:pathLst>
                <a:path w="178559" h="348258">
                  <a:moveTo>
                    <a:pt x="0" y="0"/>
                  </a:moveTo>
                  <a:lnTo>
                    <a:pt x="7689" y="15377"/>
                  </a:lnTo>
                  <a:lnTo>
                    <a:pt x="17304" y="55848"/>
                  </a:lnTo>
                  <a:lnTo>
                    <a:pt x="18605" y="66493"/>
                  </a:lnTo>
                  <a:lnTo>
                    <a:pt x="25516" y="95383"/>
                  </a:lnTo>
                  <a:lnTo>
                    <a:pt x="29268" y="132101"/>
                  </a:lnTo>
                  <a:lnTo>
                    <a:pt x="33807" y="153904"/>
                  </a:lnTo>
                  <a:lnTo>
                    <a:pt x="36459" y="196729"/>
                  </a:lnTo>
                  <a:lnTo>
                    <a:pt x="43374" y="236398"/>
                  </a:lnTo>
                  <a:lnTo>
                    <a:pt x="47127" y="267663"/>
                  </a:lnTo>
                  <a:lnTo>
                    <a:pt x="51667" y="285682"/>
                  </a:lnTo>
                  <a:lnTo>
                    <a:pt x="53564" y="330329"/>
                  </a:lnTo>
                  <a:lnTo>
                    <a:pt x="53579" y="348257"/>
                  </a:lnTo>
                  <a:lnTo>
                    <a:pt x="53579" y="343517"/>
                  </a:lnTo>
                  <a:lnTo>
                    <a:pt x="50933" y="338544"/>
                  </a:lnTo>
                  <a:lnTo>
                    <a:pt x="47442" y="333027"/>
                  </a:lnTo>
                  <a:lnTo>
                    <a:pt x="45201" y="321400"/>
                  </a:lnTo>
                  <a:lnTo>
                    <a:pt x="44653" y="278681"/>
                  </a:lnTo>
                  <a:lnTo>
                    <a:pt x="44649" y="235998"/>
                  </a:lnTo>
                  <a:lnTo>
                    <a:pt x="44649" y="216109"/>
                  </a:lnTo>
                  <a:lnTo>
                    <a:pt x="50786" y="207538"/>
                  </a:lnTo>
                  <a:lnTo>
                    <a:pt x="53743" y="199186"/>
                  </a:lnTo>
                  <a:lnTo>
                    <a:pt x="66849" y="183296"/>
                  </a:lnTo>
                  <a:lnTo>
                    <a:pt x="72044" y="180684"/>
                  </a:lnTo>
                  <a:lnTo>
                    <a:pt x="96418" y="178777"/>
                  </a:lnTo>
                  <a:lnTo>
                    <a:pt x="109776" y="178630"/>
                  </a:lnTo>
                  <a:lnTo>
                    <a:pt x="145475" y="187157"/>
                  </a:lnTo>
                  <a:lnTo>
                    <a:pt x="147585" y="188271"/>
                  </a:lnTo>
                  <a:lnTo>
                    <a:pt x="148992" y="190006"/>
                  </a:lnTo>
                  <a:lnTo>
                    <a:pt x="151547" y="194580"/>
                  </a:lnTo>
                  <a:lnTo>
                    <a:pt x="165934" y="211433"/>
                  </a:lnTo>
                  <a:lnTo>
                    <a:pt x="171574" y="223261"/>
                  </a:lnTo>
                  <a:lnTo>
                    <a:pt x="173914" y="226231"/>
                  </a:lnTo>
                  <a:lnTo>
                    <a:pt x="176514" y="234823"/>
                  </a:lnTo>
                  <a:lnTo>
                    <a:pt x="178558" y="275499"/>
                  </a:lnTo>
                  <a:lnTo>
                    <a:pt x="175932" y="283840"/>
                  </a:lnTo>
                  <a:lnTo>
                    <a:pt x="172450" y="290854"/>
                  </a:lnTo>
                  <a:lnTo>
                    <a:pt x="170902" y="297279"/>
                  </a:lnTo>
                  <a:lnTo>
                    <a:pt x="169498" y="299389"/>
                  </a:lnTo>
                  <a:lnTo>
                    <a:pt x="167569" y="300796"/>
                  </a:lnTo>
                  <a:lnTo>
                    <a:pt x="162780" y="303351"/>
                  </a:lnTo>
                  <a:lnTo>
                    <a:pt x="145770" y="317739"/>
                  </a:lnTo>
                  <a:lnTo>
                    <a:pt x="136898" y="320363"/>
                  </a:lnTo>
                  <a:lnTo>
                    <a:pt x="92274" y="321466"/>
                  </a:lnTo>
                  <a:lnTo>
                    <a:pt x="68461" y="321468"/>
                  </a:lnTo>
                  <a:lnTo>
                    <a:pt x="66477" y="320477"/>
                  </a:lnTo>
                  <a:lnTo>
                    <a:pt x="65154" y="318823"/>
                  </a:lnTo>
                  <a:lnTo>
                    <a:pt x="62692" y="314340"/>
                  </a:lnTo>
                  <a:lnTo>
                    <a:pt x="58290" y="309040"/>
                  </a:lnTo>
                  <a:lnTo>
                    <a:pt x="53027" y="306023"/>
                  </a:lnTo>
                  <a:lnTo>
                    <a:pt x="47380" y="303690"/>
                  </a:lnTo>
                  <a:lnTo>
                    <a:pt x="31492" y="290349"/>
                  </a:lnTo>
                  <a:lnTo>
                    <a:pt x="28879" y="285148"/>
                  </a:lnTo>
                  <a:lnTo>
                    <a:pt x="28183" y="282372"/>
                  </a:lnTo>
                  <a:lnTo>
                    <a:pt x="28711" y="280522"/>
                  </a:lnTo>
                  <a:lnTo>
                    <a:pt x="30054" y="279288"/>
                  </a:lnTo>
                  <a:lnTo>
                    <a:pt x="31943" y="278465"/>
                  </a:lnTo>
                  <a:lnTo>
                    <a:pt x="33201" y="276925"/>
                  </a:lnTo>
                  <a:lnTo>
                    <a:pt x="34600" y="272567"/>
                  </a:lnTo>
                  <a:lnTo>
                    <a:pt x="35965" y="271008"/>
                  </a:lnTo>
                  <a:lnTo>
                    <a:pt x="53579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83"/>
            <p:cNvSpPr/>
            <p:nvPr/>
          </p:nvSpPr>
          <p:spPr>
            <a:xfrm>
              <a:off x="2669977" y="3178969"/>
              <a:ext cx="35719" cy="125016"/>
            </a:xfrm>
            <a:custGeom>
              <a:avLst/>
              <a:gdLst/>
              <a:ahLst/>
              <a:cxnLst/>
              <a:rect l="0" t="0" r="0" b="0"/>
              <a:pathLst>
                <a:path w="35719" h="125016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12428" y="4740"/>
                  </a:lnTo>
                  <a:lnTo>
                    <a:pt x="15446" y="9713"/>
                  </a:lnTo>
                  <a:lnTo>
                    <a:pt x="17778" y="15231"/>
                  </a:lnTo>
                  <a:lnTo>
                    <a:pt x="33242" y="35739"/>
                  </a:lnTo>
                  <a:lnTo>
                    <a:pt x="35392" y="50604"/>
                  </a:lnTo>
                  <a:lnTo>
                    <a:pt x="35717" y="93147"/>
                  </a:lnTo>
                  <a:lnTo>
                    <a:pt x="35718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84"/>
            <p:cNvSpPr/>
            <p:nvPr/>
          </p:nvSpPr>
          <p:spPr>
            <a:xfrm>
              <a:off x="2714625" y="310753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85"/>
            <p:cNvSpPr/>
            <p:nvPr/>
          </p:nvSpPr>
          <p:spPr>
            <a:xfrm>
              <a:off x="2794992" y="3143285"/>
              <a:ext cx="133947" cy="124982"/>
            </a:xfrm>
            <a:custGeom>
              <a:avLst/>
              <a:gdLst/>
              <a:ahLst/>
              <a:cxnLst/>
              <a:rect l="0" t="0" r="0" b="0"/>
              <a:pathLst>
                <a:path w="133947" h="124982">
                  <a:moveTo>
                    <a:pt x="0" y="53543"/>
                  </a:moveTo>
                  <a:lnTo>
                    <a:pt x="14239" y="68774"/>
                  </a:lnTo>
                  <a:lnTo>
                    <a:pt x="19790" y="80401"/>
                  </a:lnTo>
                  <a:lnTo>
                    <a:pt x="25407" y="87511"/>
                  </a:lnTo>
                  <a:lnTo>
                    <a:pt x="26668" y="96797"/>
                  </a:lnTo>
                  <a:lnTo>
                    <a:pt x="26753" y="102519"/>
                  </a:lnTo>
                  <a:lnTo>
                    <a:pt x="29419" y="107722"/>
                  </a:lnTo>
                  <a:lnTo>
                    <a:pt x="32919" y="113341"/>
                  </a:lnTo>
                  <a:lnTo>
                    <a:pt x="35719" y="124981"/>
                  </a:lnTo>
                  <a:lnTo>
                    <a:pt x="28651" y="108199"/>
                  </a:lnTo>
                  <a:lnTo>
                    <a:pt x="26793" y="68207"/>
                  </a:lnTo>
                  <a:lnTo>
                    <a:pt x="26789" y="23807"/>
                  </a:lnTo>
                  <a:lnTo>
                    <a:pt x="27781" y="21813"/>
                  </a:lnTo>
                  <a:lnTo>
                    <a:pt x="29435" y="20484"/>
                  </a:lnTo>
                  <a:lnTo>
                    <a:pt x="34478" y="18350"/>
                  </a:lnTo>
                  <a:lnTo>
                    <a:pt x="51511" y="3012"/>
                  </a:lnTo>
                  <a:lnTo>
                    <a:pt x="59801" y="868"/>
                  </a:lnTo>
                  <a:lnTo>
                    <a:pt x="91043" y="0"/>
                  </a:lnTo>
                  <a:lnTo>
                    <a:pt x="133946" y="8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86"/>
            <p:cNvSpPr/>
            <p:nvPr/>
          </p:nvSpPr>
          <p:spPr>
            <a:xfrm>
              <a:off x="2973586" y="3125391"/>
              <a:ext cx="160735" cy="35719"/>
            </a:xfrm>
            <a:custGeom>
              <a:avLst/>
              <a:gdLst/>
              <a:ahLst/>
              <a:cxnLst/>
              <a:rect l="0" t="0" r="0" b="0"/>
              <a:pathLst>
                <a:path w="160735" h="35719">
                  <a:moveTo>
                    <a:pt x="0" y="35718"/>
                  </a:moveTo>
                  <a:lnTo>
                    <a:pt x="41681" y="35718"/>
                  </a:lnTo>
                  <a:lnTo>
                    <a:pt x="56556" y="35718"/>
                  </a:lnTo>
                  <a:lnTo>
                    <a:pt x="74598" y="30574"/>
                  </a:lnTo>
                  <a:lnTo>
                    <a:pt x="105835" y="35459"/>
                  </a:lnTo>
                  <a:lnTo>
                    <a:pt x="114176" y="32957"/>
                  </a:lnTo>
                  <a:lnTo>
                    <a:pt x="121190" y="29530"/>
                  </a:lnTo>
                  <a:lnTo>
                    <a:pt x="139824" y="26037"/>
                  </a:lnTo>
                  <a:lnTo>
                    <a:pt x="151790" y="19769"/>
                  </a:lnTo>
                  <a:lnTo>
                    <a:pt x="154771" y="19132"/>
                  </a:lnTo>
                  <a:lnTo>
                    <a:pt x="156759" y="17715"/>
                  </a:lnTo>
                  <a:lnTo>
                    <a:pt x="158084" y="15779"/>
                  </a:lnTo>
                  <a:lnTo>
                    <a:pt x="159949" y="8313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87"/>
            <p:cNvSpPr/>
            <p:nvPr/>
          </p:nvSpPr>
          <p:spPr>
            <a:xfrm>
              <a:off x="3036094" y="3009305"/>
              <a:ext cx="26790" cy="284463"/>
            </a:xfrm>
            <a:custGeom>
              <a:avLst/>
              <a:gdLst/>
              <a:ahLst/>
              <a:cxnLst/>
              <a:rect l="0" t="0" r="0" b="0"/>
              <a:pathLst>
                <a:path w="26790" h="284463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11571" y="51881"/>
                  </a:lnTo>
                  <a:lnTo>
                    <a:pt x="15065" y="59769"/>
                  </a:lnTo>
                  <a:lnTo>
                    <a:pt x="17750" y="104305"/>
                  </a:lnTo>
                  <a:lnTo>
                    <a:pt x="18830" y="128017"/>
                  </a:lnTo>
                  <a:lnTo>
                    <a:pt x="26236" y="167019"/>
                  </a:lnTo>
                  <a:lnTo>
                    <a:pt x="26767" y="207612"/>
                  </a:lnTo>
                  <a:lnTo>
                    <a:pt x="26788" y="249415"/>
                  </a:lnTo>
                  <a:lnTo>
                    <a:pt x="26789" y="281405"/>
                  </a:lnTo>
                  <a:lnTo>
                    <a:pt x="25797" y="282853"/>
                  </a:lnTo>
                  <a:lnTo>
                    <a:pt x="24143" y="283819"/>
                  </a:lnTo>
                  <a:lnTo>
                    <a:pt x="22048" y="284462"/>
                  </a:lnTo>
                  <a:lnTo>
                    <a:pt x="20652" y="283899"/>
                  </a:lnTo>
                  <a:lnTo>
                    <a:pt x="19721" y="282532"/>
                  </a:lnTo>
                  <a:lnTo>
                    <a:pt x="892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88"/>
            <p:cNvSpPr/>
            <p:nvPr/>
          </p:nvSpPr>
          <p:spPr>
            <a:xfrm>
              <a:off x="3125391" y="2957336"/>
              <a:ext cx="267891" cy="337600"/>
            </a:xfrm>
            <a:custGeom>
              <a:avLst/>
              <a:gdLst/>
              <a:ahLst/>
              <a:cxnLst/>
              <a:rect l="0" t="0" r="0" b="0"/>
              <a:pathLst>
                <a:path w="267891" h="337600">
                  <a:moveTo>
                    <a:pt x="0" y="16250"/>
                  </a:moveTo>
                  <a:lnTo>
                    <a:pt x="16250" y="0"/>
                  </a:lnTo>
                  <a:lnTo>
                    <a:pt x="17778" y="456"/>
                  </a:lnTo>
                  <a:lnTo>
                    <a:pt x="24670" y="4845"/>
                  </a:lnTo>
                  <a:lnTo>
                    <a:pt x="32996" y="7579"/>
                  </a:lnTo>
                  <a:lnTo>
                    <a:pt x="41747" y="13240"/>
                  </a:lnTo>
                  <a:lnTo>
                    <a:pt x="47658" y="14912"/>
                  </a:lnTo>
                  <a:lnTo>
                    <a:pt x="49631" y="16350"/>
                  </a:lnTo>
                  <a:lnTo>
                    <a:pt x="50947" y="18301"/>
                  </a:lnTo>
                  <a:lnTo>
                    <a:pt x="53401" y="23115"/>
                  </a:lnTo>
                  <a:lnTo>
                    <a:pt x="74523" y="58480"/>
                  </a:lnTo>
                  <a:lnTo>
                    <a:pt x="86162" y="100619"/>
                  </a:lnTo>
                  <a:lnTo>
                    <a:pt x="90014" y="144410"/>
                  </a:lnTo>
                  <a:lnTo>
                    <a:pt x="97374" y="188983"/>
                  </a:lnTo>
                  <a:lnTo>
                    <a:pt x="95412" y="222239"/>
                  </a:lnTo>
                  <a:lnTo>
                    <a:pt x="89834" y="265550"/>
                  </a:lnTo>
                  <a:lnTo>
                    <a:pt x="89306" y="308631"/>
                  </a:lnTo>
                  <a:lnTo>
                    <a:pt x="89297" y="328789"/>
                  </a:lnTo>
                  <a:lnTo>
                    <a:pt x="89297" y="324049"/>
                  </a:lnTo>
                  <a:lnTo>
                    <a:pt x="91942" y="319075"/>
                  </a:lnTo>
                  <a:lnTo>
                    <a:pt x="95433" y="313558"/>
                  </a:lnTo>
                  <a:lnTo>
                    <a:pt x="97674" y="301931"/>
                  </a:lnTo>
                  <a:lnTo>
                    <a:pt x="97858" y="298978"/>
                  </a:lnTo>
                  <a:lnTo>
                    <a:pt x="100709" y="293050"/>
                  </a:lnTo>
                  <a:lnTo>
                    <a:pt x="110623" y="276420"/>
                  </a:lnTo>
                  <a:lnTo>
                    <a:pt x="125586" y="241518"/>
                  </a:lnTo>
                  <a:lnTo>
                    <a:pt x="131222" y="235431"/>
                  </a:lnTo>
                  <a:lnTo>
                    <a:pt x="138981" y="231013"/>
                  </a:lnTo>
                  <a:lnTo>
                    <a:pt x="147102" y="218324"/>
                  </a:lnTo>
                  <a:lnTo>
                    <a:pt x="152360" y="215201"/>
                  </a:lnTo>
                  <a:lnTo>
                    <a:pt x="163821" y="213196"/>
                  </a:lnTo>
                  <a:lnTo>
                    <a:pt x="198191" y="212716"/>
                  </a:lnTo>
                  <a:lnTo>
                    <a:pt x="204832" y="215355"/>
                  </a:lnTo>
                  <a:lnTo>
                    <a:pt x="207992" y="217447"/>
                  </a:lnTo>
                  <a:lnTo>
                    <a:pt x="210099" y="219835"/>
                  </a:lnTo>
                  <a:lnTo>
                    <a:pt x="220079" y="237611"/>
                  </a:lnTo>
                  <a:lnTo>
                    <a:pt x="223297" y="251613"/>
                  </a:lnTo>
                  <a:lnTo>
                    <a:pt x="230124" y="265735"/>
                  </a:lnTo>
                  <a:lnTo>
                    <a:pt x="232168" y="309165"/>
                  </a:lnTo>
                  <a:lnTo>
                    <a:pt x="232171" y="315147"/>
                  </a:lnTo>
                  <a:lnTo>
                    <a:pt x="233163" y="316718"/>
                  </a:lnTo>
                  <a:lnTo>
                    <a:pt x="234817" y="317765"/>
                  </a:lnTo>
                  <a:lnTo>
                    <a:pt x="236912" y="318463"/>
                  </a:lnTo>
                  <a:lnTo>
                    <a:pt x="238308" y="319921"/>
                  </a:lnTo>
                  <a:lnTo>
                    <a:pt x="241848" y="328872"/>
                  </a:lnTo>
                  <a:lnTo>
                    <a:pt x="249653" y="337316"/>
                  </a:lnTo>
                  <a:lnTo>
                    <a:pt x="254659" y="337599"/>
                  </a:lnTo>
                  <a:lnTo>
                    <a:pt x="259695" y="335020"/>
                  </a:lnTo>
                  <a:lnTo>
                    <a:pt x="267890" y="328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9"/>
            <p:cNvSpPr/>
            <p:nvPr/>
          </p:nvSpPr>
          <p:spPr>
            <a:xfrm>
              <a:off x="3527273" y="2965038"/>
              <a:ext cx="214267" cy="320932"/>
            </a:xfrm>
            <a:custGeom>
              <a:avLst/>
              <a:gdLst/>
              <a:ahLst/>
              <a:cxnLst/>
              <a:rect l="0" t="0" r="0" b="0"/>
              <a:pathLst>
                <a:path w="214267" h="320932">
                  <a:moveTo>
                    <a:pt x="169618" y="240720"/>
                  </a:moveTo>
                  <a:lnTo>
                    <a:pt x="169618" y="210908"/>
                  </a:lnTo>
                  <a:lnTo>
                    <a:pt x="166972" y="204981"/>
                  </a:lnTo>
                  <a:lnTo>
                    <a:pt x="163481" y="199039"/>
                  </a:lnTo>
                  <a:lnTo>
                    <a:pt x="160523" y="190116"/>
                  </a:lnTo>
                  <a:lnTo>
                    <a:pt x="148368" y="175235"/>
                  </a:lnTo>
                  <a:lnTo>
                    <a:pt x="142645" y="171928"/>
                  </a:lnTo>
                  <a:lnTo>
                    <a:pt x="136794" y="169466"/>
                  </a:lnTo>
                  <a:lnTo>
                    <a:pt x="116034" y="153905"/>
                  </a:lnTo>
                  <a:lnTo>
                    <a:pt x="91112" y="148995"/>
                  </a:lnTo>
                  <a:lnTo>
                    <a:pt x="84124" y="145383"/>
                  </a:lnTo>
                  <a:lnTo>
                    <a:pt x="77712" y="143777"/>
                  </a:lnTo>
                  <a:lnTo>
                    <a:pt x="74613" y="144342"/>
                  </a:lnTo>
                  <a:lnTo>
                    <a:pt x="62510" y="149730"/>
                  </a:lnTo>
                  <a:lnTo>
                    <a:pt x="41448" y="152192"/>
                  </a:lnTo>
                  <a:lnTo>
                    <a:pt x="30549" y="158486"/>
                  </a:lnTo>
                  <a:lnTo>
                    <a:pt x="5939" y="181232"/>
                  </a:lnTo>
                  <a:lnTo>
                    <a:pt x="2614" y="187161"/>
                  </a:lnTo>
                  <a:lnTo>
                    <a:pt x="742" y="198723"/>
                  </a:lnTo>
                  <a:lnTo>
                    <a:pt x="0" y="230210"/>
                  </a:lnTo>
                  <a:lnTo>
                    <a:pt x="2620" y="238694"/>
                  </a:lnTo>
                  <a:lnTo>
                    <a:pt x="26812" y="282902"/>
                  </a:lnTo>
                  <a:lnTo>
                    <a:pt x="33719" y="290225"/>
                  </a:lnTo>
                  <a:lnTo>
                    <a:pt x="69163" y="317090"/>
                  </a:lnTo>
                  <a:lnTo>
                    <a:pt x="94354" y="320736"/>
                  </a:lnTo>
                  <a:lnTo>
                    <a:pt x="100779" y="320931"/>
                  </a:lnTo>
                  <a:lnTo>
                    <a:pt x="106942" y="318372"/>
                  </a:lnTo>
                  <a:lnTo>
                    <a:pt x="135624" y="300092"/>
                  </a:lnTo>
                  <a:lnTo>
                    <a:pt x="139627" y="294227"/>
                  </a:lnTo>
                  <a:lnTo>
                    <a:pt x="142398" y="288313"/>
                  </a:lnTo>
                  <a:lnTo>
                    <a:pt x="146936" y="282378"/>
                  </a:lnTo>
                  <a:lnTo>
                    <a:pt x="149615" y="273787"/>
                  </a:lnTo>
                  <a:lnTo>
                    <a:pt x="153769" y="257794"/>
                  </a:lnTo>
                  <a:lnTo>
                    <a:pt x="158638" y="240487"/>
                  </a:lnTo>
                  <a:lnTo>
                    <a:pt x="160608" y="201188"/>
                  </a:lnTo>
                  <a:lnTo>
                    <a:pt x="160685" y="159107"/>
                  </a:lnTo>
                  <a:lnTo>
                    <a:pt x="160688" y="115539"/>
                  </a:lnTo>
                  <a:lnTo>
                    <a:pt x="159696" y="104717"/>
                  </a:lnTo>
                  <a:lnTo>
                    <a:pt x="153620" y="87039"/>
                  </a:lnTo>
                  <a:lnTo>
                    <a:pt x="151790" y="42654"/>
                  </a:lnTo>
                  <a:lnTo>
                    <a:pt x="149127" y="35943"/>
                  </a:lnTo>
                  <a:lnTo>
                    <a:pt x="145628" y="29653"/>
                  </a:lnTo>
                  <a:lnTo>
                    <a:pt x="143381" y="17531"/>
                  </a:lnTo>
                  <a:lnTo>
                    <a:pt x="143197" y="14537"/>
                  </a:lnTo>
                  <a:lnTo>
                    <a:pt x="144066" y="12540"/>
                  </a:lnTo>
                  <a:lnTo>
                    <a:pt x="145638" y="11210"/>
                  </a:lnTo>
                  <a:lnTo>
                    <a:pt x="150549" y="9074"/>
                  </a:lnTo>
                  <a:lnTo>
                    <a:pt x="151221" y="6136"/>
                  </a:lnTo>
                  <a:lnTo>
                    <a:pt x="151727" y="0"/>
                  </a:lnTo>
                  <a:lnTo>
                    <a:pt x="151757" y="12931"/>
                  </a:lnTo>
                  <a:lnTo>
                    <a:pt x="160136" y="46416"/>
                  </a:lnTo>
                  <a:lnTo>
                    <a:pt x="160656" y="90805"/>
                  </a:lnTo>
                  <a:lnTo>
                    <a:pt x="161674" y="117878"/>
                  </a:lnTo>
                  <a:lnTo>
                    <a:pt x="168789" y="161458"/>
                  </a:lnTo>
                  <a:lnTo>
                    <a:pt x="169509" y="200406"/>
                  </a:lnTo>
                  <a:lnTo>
                    <a:pt x="170588" y="225517"/>
                  </a:lnTo>
                  <a:lnTo>
                    <a:pt x="178179" y="268709"/>
                  </a:lnTo>
                  <a:lnTo>
                    <a:pt x="179294" y="271286"/>
                  </a:lnTo>
                  <a:lnTo>
                    <a:pt x="181029" y="273003"/>
                  </a:lnTo>
                  <a:lnTo>
                    <a:pt x="183178" y="274148"/>
                  </a:lnTo>
                  <a:lnTo>
                    <a:pt x="184611" y="275904"/>
                  </a:lnTo>
                  <a:lnTo>
                    <a:pt x="186203" y="280501"/>
                  </a:lnTo>
                  <a:lnTo>
                    <a:pt x="187365" y="292629"/>
                  </a:lnTo>
                  <a:lnTo>
                    <a:pt x="188395" y="293186"/>
                  </a:lnTo>
                  <a:lnTo>
                    <a:pt x="196036" y="294255"/>
                  </a:lnTo>
                  <a:lnTo>
                    <a:pt x="209699" y="280994"/>
                  </a:lnTo>
                  <a:lnTo>
                    <a:pt x="212237" y="275817"/>
                  </a:lnTo>
                  <a:lnTo>
                    <a:pt x="214266" y="267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90"/>
            <p:cNvSpPr/>
            <p:nvPr/>
          </p:nvSpPr>
          <p:spPr>
            <a:xfrm>
              <a:off x="3759398" y="3090050"/>
              <a:ext cx="142876" cy="160235"/>
            </a:xfrm>
            <a:custGeom>
              <a:avLst/>
              <a:gdLst/>
              <a:ahLst/>
              <a:cxnLst/>
              <a:rect l="0" t="0" r="0" b="0"/>
              <a:pathLst>
                <a:path w="142876" h="160235">
                  <a:moveTo>
                    <a:pt x="0" y="53200"/>
                  </a:moveTo>
                  <a:lnTo>
                    <a:pt x="4741" y="53200"/>
                  </a:lnTo>
                  <a:lnTo>
                    <a:pt x="9714" y="55846"/>
                  </a:lnTo>
                  <a:lnTo>
                    <a:pt x="24671" y="68022"/>
                  </a:lnTo>
                  <a:lnTo>
                    <a:pt x="32997" y="70159"/>
                  </a:lnTo>
                  <a:lnTo>
                    <a:pt x="47659" y="70941"/>
                  </a:lnTo>
                  <a:lnTo>
                    <a:pt x="53593" y="73653"/>
                  </a:lnTo>
                  <a:lnTo>
                    <a:pt x="60747" y="78737"/>
                  </a:lnTo>
                  <a:lnTo>
                    <a:pt x="66727" y="79618"/>
                  </a:lnTo>
                  <a:lnTo>
                    <a:pt x="71990" y="77178"/>
                  </a:lnTo>
                  <a:lnTo>
                    <a:pt x="77636" y="73779"/>
                  </a:lnTo>
                  <a:lnTo>
                    <a:pt x="89346" y="71597"/>
                  </a:lnTo>
                  <a:lnTo>
                    <a:pt x="92306" y="71417"/>
                  </a:lnTo>
                  <a:lnTo>
                    <a:pt x="94280" y="70306"/>
                  </a:lnTo>
                  <a:lnTo>
                    <a:pt x="95596" y="68573"/>
                  </a:lnTo>
                  <a:lnTo>
                    <a:pt x="96473" y="66425"/>
                  </a:lnTo>
                  <a:lnTo>
                    <a:pt x="98049" y="64993"/>
                  </a:lnTo>
                  <a:lnTo>
                    <a:pt x="107709" y="60049"/>
                  </a:lnTo>
                  <a:lnTo>
                    <a:pt x="110502" y="57766"/>
                  </a:lnTo>
                  <a:lnTo>
                    <a:pt x="113604" y="52583"/>
                  </a:lnTo>
                  <a:lnTo>
                    <a:pt x="115941" y="37068"/>
                  </a:lnTo>
                  <a:lnTo>
                    <a:pt x="116085" y="13231"/>
                  </a:lnTo>
                  <a:lnTo>
                    <a:pt x="115093" y="11671"/>
                  </a:lnTo>
                  <a:lnTo>
                    <a:pt x="113440" y="10631"/>
                  </a:lnTo>
                  <a:lnTo>
                    <a:pt x="108398" y="8962"/>
                  </a:lnTo>
                  <a:lnTo>
                    <a:pt x="99577" y="899"/>
                  </a:lnTo>
                  <a:lnTo>
                    <a:pt x="93887" y="0"/>
                  </a:lnTo>
                  <a:lnTo>
                    <a:pt x="88691" y="2436"/>
                  </a:lnTo>
                  <a:lnTo>
                    <a:pt x="83075" y="5834"/>
                  </a:lnTo>
                  <a:lnTo>
                    <a:pt x="77271" y="7343"/>
                  </a:lnTo>
                  <a:lnTo>
                    <a:pt x="75327" y="8738"/>
                  </a:lnTo>
                  <a:lnTo>
                    <a:pt x="74030" y="10660"/>
                  </a:lnTo>
                  <a:lnTo>
                    <a:pt x="71598" y="15442"/>
                  </a:lnTo>
                  <a:lnTo>
                    <a:pt x="48544" y="41318"/>
                  </a:lnTo>
                  <a:lnTo>
                    <a:pt x="37113" y="72796"/>
                  </a:lnTo>
                  <a:lnTo>
                    <a:pt x="35755" y="108481"/>
                  </a:lnTo>
                  <a:lnTo>
                    <a:pt x="38381" y="115142"/>
                  </a:lnTo>
                  <a:lnTo>
                    <a:pt x="65531" y="145464"/>
                  </a:lnTo>
                  <a:lnTo>
                    <a:pt x="71458" y="148776"/>
                  </a:lnTo>
                  <a:lnTo>
                    <a:pt x="77400" y="151241"/>
                  </a:lnTo>
                  <a:lnTo>
                    <a:pt x="83348" y="155643"/>
                  </a:lnTo>
                  <a:lnTo>
                    <a:pt x="91945" y="158262"/>
                  </a:lnTo>
                  <a:lnTo>
                    <a:pt x="118695" y="160234"/>
                  </a:lnTo>
                  <a:lnTo>
                    <a:pt x="142875" y="1514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91"/>
            <p:cNvSpPr/>
            <p:nvPr/>
          </p:nvSpPr>
          <p:spPr>
            <a:xfrm>
              <a:off x="4009430" y="3107531"/>
              <a:ext cx="80368" cy="40865"/>
            </a:xfrm>
            <a:custGeom>
              <a:avLst/>
              <a:gdLst/>
              <a:ahLst/>
              <a:cxnLst/>
              <a:rect l="0" t="0" r="0" b="0"/>
              <a:pathLst>
                <a:path w="80368" h="40865">
                  <a:moveTo>
                    <a:pt x="0" y="35719"/>
                  </a:moveTo>
                  <a:lnTo>
                    <a:pt x="12428" y="35719"/>
                  </a:lnTo>
                  <a:lnTo>
                    <a:pt x="18091" y="38365"/>
                  </a:lnTo>
                  <a:lnTo>
                    <a:pt x="20991" y="40459"/>
                  </a:lnTo>
                  <a:lnTo>
                    <a:pt x="23915" y="40864"/>
                  </a:lnTo>
                  <a:lnTo>
                    <a:pt x="45202" y="35834"/>
                  </a:lnTo>
                  <a:lnTo>
                    <a:pt x="51923" y="35742"/>
                  </a:lnTo>
                  <a:lnTo>
                    <a:pt x="66837" y="22417"/>
                  </a:lnTo>
                  <a:lnTo>
                    <a:pt x="69393" y="17240"/>
                  </a:lnTo>
                  <a:lnTo>
                    <a:pt x="70074" y="1447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92"/>
            <p:cNvSpPr/>
            <p:nvPr/>
          </p:nvSpPr>
          <p:spPr>
            <a:xfrm>
              <a:off x="3966068" y="2928948"/>
              <a:ext cx="88011" cy="276808"/>
            </a:xfrm>
            <a:custGeom>
              <a:avLst/>
              <a:gdLst/>
              <a:ahLst/>
              <a:cxnLst/>
              <a:rect l="0" t="0" r="0" b="0"/>
              <a:pathLst>
                <a:path w="88011" h="276808">
                  <a:moveTo>
                    <a:pt x="88010" y="98216"/>
                  </a:moveTo>
                  <a:lnTo>
                    <a:pt x="88010" y="59140"/>
                  </a:lnTo>
                  <a:lnTo>
                    <a:pt x="85365" y="53398"/>
                  </a:lnTo>
                  <a:lnTo>
                    <a:pt x="73189" y="37851"/>
                  </a:lnTo>
                  <a:lnTo>
                    <a:pt x="70059" y="29508"/>
                  </a:lnTo>
                  <a:lnTo>
                    <a:pt x="57841" y="14840"/>
                  </a:lnTo>
                  <a:lnTo>
                    <a:pt x="52112" y="11550"/>
                  </a:lnTo>
                  <a:lnTo>
                    <a:pt x="46258" y="9097"/>
                  </a:lnTo>
                  <a:lnTo>
                    <a:pt x="36185" y="1385"/>
                  </a:lnTo>
                  <a:lnTo>
                    <a:pt x="30211" y="403"/>
                  </a:lnTo>
                  <a:lnTo>
                    <a:pt x="9375" y="0"/>
                  </a:lnTo>
                  <a:lnTo>
                    <a:pt x="8797" y="989"/>
                  </a:lnTo>
                  <a:lnTo>
                    <a:pt x="8156" y="4733"/>
                  </a:lnTo>
                  <a:lnTo>
                    <a:pt x="643" y="18082"/>
                  </a:lnTo>
                  <a:lnTo>
                    <a:pt x="0" y="20981"/>
                  </a:lnTo>
                  <a:lnTo>
                    <a:pt x="563" y="23905"/>
                  </a:lnTo>
                  <a:lnTo>
                    <a:pt x="5104" y="33754"/>
                  </a:lnTo>
                  <a:lnTo>
                    <a:pt x="12284" y="77536"/>
                  </a:lnTo>
                  <a:lnTo>
                    <a:pt x="20937" y="120801"/>
                  </a:lnTo>
                  <a:lnTo>
                    <a:pt x="26227" y="163629"/>
                  </a:lnTo>
                  <a:lnTo>
                    <a:pt x="33581" y="199413"/>
                  </a:lnTo>
                  <a:lnTo>
                    <a:pt x="34422" y="243913"/>
                  </a:lnTo>
                  <a:lnTo>
                    <a:pt x="34432" y="272097"/>
                  </a:lnTo>
                  <a:lnTo>
                    <a:pt x="33440" y="273668"/>
                  </a:lnTo>
                  <a:lnTo>
                    <a:pt x="31786" y="274715"/>
                  </a:lnTo>
                  <a:lnTo>
                    <a:pt x="25512" y="276807"/>
                  </a:lnTo>
                  <a:lnTo>
                    <a:pt x="25502" y="258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93"/>
            <p:cNvSpPr/>
            <p:nvPr/>
          </p:nvSpPr>
          <p:spPr>
            <a:xfrm>
              <a:off x="4045148" y="3080753"/>
              <a:ext cx="214314" cy="133557"/>
            </a:xfrm>
            <a:custGeom>
              <a:avLst/>
              <a:gdLst/>
              <a:ahLst/>
              <a:cxnLst/>
              <a:rect l="0" t="0" r="0" b="0"/>
              <a:pathLst>
                <a:path w="214314" h="133557">
                  <a:moveTo>
                    <a:pt x="0" y="53567"/>
                  </a:moveTo>
                  <a:lnTo>
                    <a:pt x="12429" y="53567"/>
                  </a:lnTo>
                  <a:lnTo>
                    <a:pt x="18092" y="56213"/>
                  </a:lnTo>
                  <a:lnTo>
                    <a:pt x="23916" y="59704"/>
                  </a:lnTo>
                  <a:lnTo>
                    <a:pt x="35739" y="61945"/>
                  </a:lnTo>
                  <a:lnTo>
                    <a:pt x="56742" y="63416"/>
                  </a:lnTo>
                  <a:lnTo>
                    <a:pt x="74047" y="70176"/>
                  </a:lnTo>
                  <a:lnTo>
                    <a:pt x="115919" y="71412"/>
                  </a:lnTo>
                  <a:lnTo>
                    <a:pt x="127959" y="71424"/>
                  </a:lnTo>
                  <a:lnTo>
                    <a:pt x="133931" y="68780"/>
                  </a:lnTo>
                  <a:lnTo>
                    <a:pt x="139892" y="65289"/>
                  </a:lnTo>
                  <a:lnTo>
                    <a:pt x="150041" y="62865"/>
                  </a:lnTo>
                  <a:lnTo>
                    <a:pt x="159339" y="54841"/>
                  </a:lnTo>
                  <a:lnTo>
                    <a:pt x="165061" y="53945"/>
                  </a:lnTo>
                  <a:lnTo>
                    <a:pt x="166596" y="52827"/>
                  </a:lnTo>
                  <a:lnTo>
                    <a:pt x="167619" y="51089"/>
                  </a:lnTo>
                  <a:lnTo>
                    <a:pt x="169395" y="44495"/>
                  </a:lnTo>
                  <a:lnTo>
                    <a:pt x="169661" y="23398"/>
                  </a:lnTo>
                  <a:lnTo>
                    <a:pt x="168670" y="21548"/>
                  </a:lnTo>
                  <a:lnTo>
                    <a:pt x="167017" y="20315"/>
                  </a:lnTo>
                  <a:lnTo>
                    <a:pt x="164923" y="19493"/>
                  </a:lnTo>
                  <a:lnTo>
                    <a:pt x="163527" y="17953"/>
                  </a:lnTo>
                  <a:lnTo>
                    <a:pt x="161976" y="13595"/>
                  </a:lnTo>
                  <a:lnTo>
                    <a:pt x="160570" y="12037"/>
                  </a:lnTo>
                  <a:lnTo>
                    <a:pt x="142691" y="2034"/>
                  </a:lnTo>
                  <a:lnTo>
                    <a:pt x="113107" y="25"/>
                  </a:lnTo>
                  <a:lnTo>
                    <a:pt x="104179" y="0"/>
                  </a:lnTo>
                  <a:lnTo>
                    <a:pt x="102195" y="988"/>
                  </a:lnTo>
                  <a:lnTo>
                    <a:pt x="100872" y="2640"/>
                  </a:lnTo>
                  <a:lnTo>
                    <a:pt x="99990" y="4733"/>
                  </a:lnTo>
                  <a:lnTo>
                    <a:pt x="98410" y="6128"/>
                  </a:lnTo>
                  <a:lnTo>
                    <a:pt x="94009" y="7679"/>
                  </a:lnTo>
                  <a:lnTo>
                    <a:pt x="92438" y="9084"/>
                  </a:lnTo>
                  <a:lnTo>
                    <a:pt x="90693" y="13292"/>
                  </a:lnTo>
                  <a:lnTo>
                    <a:pt x="89313" y="55678"/>
                  </a:lnTo>
                  <a:lnTo>
                    <a:pt x="90296" y="65419"/>
                  </a:lnTo>
                  <a:lnTo>
                    <a:pt x="100322" y="89109"/>
                  </a:lnTo>
                  <a:lnTo>
                    <a:pt x="119185" y="110112"/>
                  </a:lnTo>
                  <a:lnTo>
                    <a:pt x="125071" y="113425"/>
                  </a:lnTo>
                  <a:lnTo>
                    <a:pt x="128029" y="114308"/>
                  </a:lnTo>
                  <a:lnTo>
                    <a:pt x="130001" y="115889"/>
                  </a:lnTo>
                  <a:lnTo>
                    <a:pt x="132193" y="120292"/>
                  </a:lnTo>
                  <a:lnTo>
                    <a:pt x="134761" y="121863"/>
                  </a:lnTo>
                  <a:lnTo>
                    <a:pt x="157177" y="125721"/>
                  </a:lnTo>
                  <a:lnTo>
                    <a:pt x="169550" y="132018"/>
                  </a:lnTo>
                  <a:lnTo>
                    <a:pt x="181548" y="133556"/>
                  </a:lnTo>
                  <a:lnTo>
                    <a:pt x="187514" y="131120"/>
                  </a:lnTo>
                  <a:lnTo>
                    <a:pt x="193472" y="127723"/>
                  </a:lnTo>
                  <a:lnTo>
                    <a:pt x="205382" y="125542"/>
                  </a:lnTo>
                  <a:lnTo>
                    <a:pt x="214313" y="125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94"/>
            <p:cNvSpPr/>
            <p:nvPr/>
          </p:nvSpPr>
          <p:spPr>
            <a:xfrm>
              <a:off x="4313151" y="3116573"/>
              <a:ext cx="169553" cy="98102"/>
            </a:xfrm>
            <a:custGeom>
              <a:avLst/>
              <a:gdLst/>
              <a:ahLst/>
              <a:cxnLst/>
              <a:rect l="0" t="0" r="0" b="0"/>
              <a:pathLst>
                <a:path w="169553" h="98102">
                  <a:moveTo>
                    <a:pt x="62396" y="35607"/>
                  </a:moveTo>
                  <a:lnTo>
                    <a:pt x="62396" y="30866"/>
                  </a:lnTo>
                  <a:lnTo>
                    <a:pt x="63388" y="29470"/>
                  </a:lnTo>
                  <a:lnTo>
                    <a:pt x="65041" y="28539"/>
                  </a:lnTo>
                  <a:lnTo>
                    <a:pt x="67136" y="27918"/>
                  </a:lnTo>
                  <a:lnTo>
                    <a:pt x="68533" y="26512"/>
                  </a:lnTo>
                  <a:lnTo>
                    <a:pt x="71322" y="17758"/>
                  </a:lnTo>
                  <a:lnTo>
                    <a:pt x="71325" y="13010"/>
                  </a:lnTo>
                  <a:lnTo>
                    <a:pt x="70333" y="11612"/>
                  </a:lnTo>
                  <a:lnTo>
                    <a:pt x="68680" y="10681"/>
                  </a:lnTo>
                  <a:lnTo>
                    <a:pt x="63637" y="9186"/>
                  </a:lnTo>
                  <a:lnTo>
                    <a:pt x="54816" y="1162"/>
                  </a:lnTo>
                  <a:lnTo>
                    <a:pt x="45896" y="0"/>
                  </a:lnTo>
                  <a:lnTo>
                    <a:pt x="37676" y="6047"/>
                  </a:lnTo>
                  <a:lnTo>
                    <a:pt x="29385" y="8989"/>
                  </a:lnTo>
                  <a:lnTo>
                    <a:pt x="10211" y="25317"/>
                  </a:lnTo>
                  <a:lnTo>
                    <a:pt x="8101" y="33537"/>
                  </a:lnTo>
                  <a:lnTo>
                    <a:pt x="2762" y="41829"/>
                  </a:lnTo>
                  <a:lnTo>
                    <a:pt x="266" y="51738"/>
                  </a:lnTo>
                  <a:lnTo>
                    <a:pt x="0" y="57694"/>
                  </a:lnTo>
                  <a:lnTo>
                    <a:pt x="2584" y="62952"/>
                  </a:lnTo>
                  <a:lnTo>
                    <a:pt x="4661" y="65743"/>
                  </a:lnTo>
                  <a:lnTo>
                    <a:pt x="9617" y="68845"/>
                  </a:lnTo>
                  <a:lnTo>
                    <a:pt x="15126" y="71215"/>
                  </a:lnTo>
                  <a:lnTo>
                    <a:pt x="44543" y="95518"/>
                  </a:lnTo>
                  <a:lnTo>
                    <a:pt x="56114" y="97345"/>
                  </a:lnTo>
                  <a:lnTo>
                    <a:pt x="99741" y="98101"/>
                  </a:lnTo>
                  <a:lnTo>
                    <a:pt x="118868" y="97120"/>
                  </a:lnTo>
                  <a:lnTo>
                    <a:pt x="129950" y="90985"/>
                  </a:lnTo>
                  <a:lnTo>
                    <a:pt x="158707" y="68611"/>
                  </a:lnTo>
                  <a:lnTo>
                    <a:pt x="169552" y="53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95"/>
            <p:cNvSpPr/>
            <p:nvPr/>
          </p:nvSpPr>
          <p:spPr>
            <a:xfrm>
              <a:off x="4509492" y="2964656"/>
              <a:ext cx="71439" cy="250022"/>
            </a:xfrm>
            <a:custGeom>
              <a:avLst/>
              <a:gdLst/>
              <a:ahLst/>
              <a:cxnLst/>
              <a:rect l="0" t="0" r="0" b="0"/>
              <a:pathLst>
                <a:path w="71439" h="250022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11412" y="37882"/>
                  </a:lnTo>
                  <a:lnTo>
                    <a:pt x="16586" y="55218"/>
                  </a:lnTo>
                  <a:lnTo>
                    <a:pt x="20456" y="90029"/>
                  </a:lnTo>
                  <a:lnTo>
                    <a:pt x="24913" y="107373"/>
                  </a:lnTo>
                  <a:lnTo>
                    <a:pt x="28879" y="125080"/>
                  </a:lnTo>
                  <a:lnTo>
                    <a:pt x="32679" y="137943"/>
                  </a:lnTo>
                  <a:lnTo>
                    <a:pt x="40059" y="174380"/>
                  </a:lnTo>
                  <a:lnTo>
                    <a:pt x="51112" y="205220"/>
                  </a:lnTo>
                  <a:lnTo>
                    <a:pt x="53474" y="216225"/>
                  </a:lnTo>
                  <a:lnTo>
                    <a:pt x="60430" y="231374"/>
                  </a:lnTo>
                  <a:lnTo>
                    <a:pt x="62386" y="245273"/>
                  </a:lnTo>
                  <a:lnTo>
                    <a:pt x="63419" y="246859"/>
                  </a:lnTo>
                  <a:lnTo>
                    <a:pt x="65100" y="247917"/>
                  </a:lnTo>
                  <a:lnTo>
                    <a:pt x="71405" y="250021"/>
                  </a:lnTo>
                  <a:lnTo>
                    <a:pt x="71438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96"/>
            <p:cNvSpPr/>
            <p:nvPr/>
          </p:nvSpPr>
          <p:spPr>
            <a:xfrm>
              <a:off x="4491633" y="3062883"/>
              <a:ext cx="151806" cy="17860"/>
            </a:xfrm>
            <a:custGeom>
              <a:avLst/>
              <a:gdLst/>
              <a:ahLst/>
              <a:cxnLst/>
              <a:rect l="0" t="0" r="0" b="0"/>
              <a:pathLst>
                <a:path w="151806" h="17860">
                  <a:moveTo>
                    <a:pt x="0" y="17859"/>
                  </a:moveTo>
                  <a:lnTo>
                    <a:pt x="13561" y="4298"/>
                  </a:lnTo>
                  <a:lnTo>
                    <a:pt x="18595" y="1910"/>
                  </a:lnTo>
                  <a:lnTo>
                    <a:pt x="47313" y="49"/>
                  </a:lnTo>
                  <a:lnTo>
                    <a:pt x="90923" y="1"/>
                  </a:lnTo>
                  <a:lnTo>
                    <a:pt x="132330" y="0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97"/>
            <p:cNvSpPr/>
            <p:nvPr/>
          </p:nvSpPr>
          <p:spPr>
            <a:xfrm>
              <a:off x="4643441" y="3027164"/>
              <a:ext cx="178177" cy="187524"/>
            </a:xfrm>
            <a:custGeom>
              <a:avLst/>
              <a:gdLst/>
              <a:ahLst/>
              <a:cxnLst/>
              <a:rect l="0" t="0" r="0" b="0"/>
              <a:pathLst>
                <a:path w="178177" h="187524">
                  <a:moveTo>
                    <a:pt x="80364" y="0"/>
                  </a:moveTo>
                  <a:lnTo>
                    <a:pt x="72675" y="7689"/>
                  </a:lnTo>
                  <a:lnTo>
                    <a:pt x="64550" y="9677"/>
                  </a:lnTo>
                  <a:lnTo>
                    <a:pt x="59114" y="13561"/>
                  </a:lnTo>
                  <a:lnTo>
                    <a:pt x="56036" y="18595"/>
                  </a:lnTo>
                  <a:lnTo>
                    <a:pt x="54061" y="25171"/>
                  </a:lnTo>
                  <a:lnTo>
                    <a:pt x="52906" y="25710"/>
                  </a:lnTo>
                  <a:lnTo>
                    <a:pt x="41189" y="26647"/>
                  </a:lnTo>
                  <a:lnTo>
                    <a:pt x="39364" y="27686"/>
                  </a:lnTo>
                  <a:lnTo>
                    <a:pt x="38148" y="29372"/>
                  </a:lnTo>
                  <a:lnTo>
                    <a:pt x="35804" y="33890"/>
                  </a:lnTo>
                  <a:lnTo>
                    <a:pt x="10287" y="61145"/>
                  </a:lnTo>
                  <a:lnTo>
                    <a:pt x="9330" y="66844"/>
                  </a:lnTo>
                  <a:lnTo>
                    <a:pt x="8203" y="68376"/>
                  </a:lnTo>
                  <a:lnTo>
                    <a:pt x="12" y="71433"/>
                  </a:lnTo>
                  <a:lnTo>
                    <a:pt x="0" y="71437"/>
                  </a:lnTo>
                  <a:lnTo>
                    <a:pt x="29885" y="71438"/>
                  </a:lnTo>
                  <a:lnTo>
                    <a:pt x="35770" y="68792"/>
                  </a:lnTo>
                  <a:lnTo>
                    <a:pt x="41693" y="65301"/>
                  </a:lnTo>
                  <a:lnTo>
                    <a:pt x="53580" y="63060"/>
                  </a:lnTo>
                  <a:lnTo>
                    <a:pt x="95994" y="62514"/>
                  </a:lnTo>
                  <a:lnTo>
                    <a:pt x="110240" y="63502"/>
                  </a:lnTo>
                  <a:lnTo>
                    <a:pt x="132352" y="74937"/>
                  </a:lnTo>
                  <a:lnTo>
                    <a:pt x="140842" y="83246"/>
                  </a:lnTo>
                  <a:lnTo>
                    <a:pt x="165613" y="119010"/>
                  </a:lnTo>
                  <a:lnTo>
                    <a:pt x="169453" y="130072"/>
                  </a:lnTo>
                  <a:lnTo>
                    <a:pt x="175442" y="139633"/>
                  </a:lnTo>
                  <a:lnTo>
                    <a:pt x="178176" y="150006"/>
                  </a:lnTo>
                  <a:lnTo>
                    <a:pt x="170865" y="159335"/>
                  </a:lnTo>
                  <a:lnTo>
                    <a:pt x="165277" y="165060"/>
                  </a:lnTo>
                  <a:lnTo>
                    <a:pt x="160105" y="167618"/>
                  </a:lnTo>
                  <a:lnTo>
                    <a:pt x="157337" y="168300"/>
                  </a:lnTo>
                  <a:lnTo>
                    <a:pt x="142817" y="176552"/>
                  </a:lnTo>
                  <a:lnTo>
                    <a:pt x="139859" y="177233"/>
                  </a:lnTo>
                  <a:lnTo>
                    <a:pt x="126990" y="184462"/>
                  </a:lnTo>
                  <a:lnTo>
                    <a:pt x="82421" y="187500"/>
                  </a:lnTo>
                  <a:lnTo>
                    <a:pt x="55709" y="187523"/>
                  </a:lnTo>
                  <a:lnTo>
                    <a:pt x="44645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SMARTInkShape-98"/>
          <p:cNvSpPr/>
          <p:nvPr/>
        </p:nvSpPr>
        <p:spPr>
          <a:xfrm>
            <a:off x="3911203" y="3080742"/>
            <a:ext cx="133946" cy="62509"/>
          </a:xfrm>
          <a:custGeom>
            <a:avLst/>
            <a:gdLst/>
            <a:ahLst/>
            <a:cxnLst/>
            <a:rect l="0" t="0" r="0" b="0"/>
            <a:pathLst>
              <a:path w="133946" h="62509">
                <a:moveTo>
                  <a:pt x="0" y="0"/>
                </a:moveTo>
                <a:lnTo>
                  <a:pt x="4741" y="4741"/>
                </a:lnTo>
                <a:lnTo>
                  <a:pt x="9714" y="7068"/>
                </a:lnTo>
                <a:lnTo>
                  <a:pt x="12429" y="7689"/>
                </a:lnTo>
                <a:lnTo>
                  <a:pt x="20991" y="13302"/>
                </a:lnTo>
                <a:lnTo>
                  <a:pt x="29811" y="21250"/>
                </a:lnTo>
                <a:lnTo>
                  <a:pt x="38385" y="24327"/>
                </a:lnTo>
                <a:lnTo>
                  <a:pt x="54368" y="28705"/>
                </a:lnTo>
                <a:lnTo>
                  <a:pt x="92012" y="44817"/>
                </a:lnTo>
                <a:lnTo>
                  <a:pt x="133945" y="6250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SMARTInkShape-Group7"/>
          <p:cNvGrpSpPr/>
          <p:nvPr/>
        </p:nvGrpSpPr>
        <p:grpSpPr>
          <a:xfrm>
            <a:off x="4170164" y="3357563"/>
            <a:ext cx="2384195" cy="419696"/>
            <a:chOff x="4170164" y="3357563"/>
            <a:chExt cx="2384195" cy="419696"/>
          </a:xfrm>
        </p:grpSpPr>
        <p:sp>
          <p:nvSpPr>
            <p:cNvPr id="85" name="SMARTInkShape-99"/>
            <p:cNvSpPr/>
            <p:nvPr/>
          </p:nvSpPr>
          <p:spPr>
            <a:xfrm>
              <a:off x="4170164" y="3652242"/>
              <a:ext cx="357189" cy="44650"/>
            </a:xfrm>
            <a:custGeom>
              <a:avLst/>
              <a:gdLst/>
              <a:ahLst/>
              <a:cxnLst/>
              <a:rect l="0" t="0" r="0" b="0"/>
              <a:pathLst>
                <a:path w="357189" h="44650">
                  <a:moveTo>
                    <a:pt x="0" y="44649"/>
                  </a:moveTo>
                  <a:lnTo>
                    <a:pt x="4740" y="44649"/>
                  </a:lnTo>
                  <a:lnTo>
                    <a:pt x="6137" y="43656"/>
                  </a:lnTo>
                  <a:lnTo>
                    <a:pt x="7068" y="42003"/>
                  </a:lnTo>
                  <a:lnTo>
                    <a:pt x="8562" y="36960"/>
                  </a:lnTo>
                  <a:lnTo>
                    <a:pt x="11412" y="36271"/>
                  </a:lnTo>
                  <a:lnTo>
                    <a:pt x="22223" y="35751"/>
                  </a:lnTo>
                  <a:lnTo>
                    <a:pt x="27405" y="33088"/>
                  </a:lnTo>
                  <a:lnTo>
                    <a:pt x="34077" y="28033"/>
                  </a:lnTo>
                  <a:lnTo>
                    <a:pt x="42524" y="27035"/>
                  </a:lnTo>
                  <a:lnTo>
                    <a:pt x="74424" y="26792"/>
                  </a:lnTo>
                  <a:lnTo>
                    <a:pt x="80372" y="24144"/>
                  </a:lnTo>
                  <a:lnTo>
                    <a:pt x="86322" y="20653"/>
                  </a:lnTo>
                  <a:lnTo>
                    <a:pt x="98227" y="18411"/>
                  </a:lnTo>
                  <a:lnTo>
                    <a:pt x="142323" y="17863"/>
                  </a:lnTo>
                  <a:lnTo>
                    <a:pt x="171367" y="17860"/>
                  </a:lnTo>
                  <a:lnTo>
                    <a:pt x="178028" y="15214"/>
                  </a:lnTo>
                  <a:lnTo>
                    <a:pt x="184295" y="11723"/>
                  </a:lnTo>
                  <a:lnTo>
                    <a:pt x="196403" y="9482"/>
                  </a:lnTo>
                  <a:lnTo>
                    <a:pt x="217467" y="8011"/>
                  </a:lnTo>
                  <a:lnTo>
                    <a:pt x="234780" y="1251"/>
                  </a:lnTo>
                  <a:lnTo>
                    <a:pt x="260664" y="110"/>
                  </a:lnTo>
                  <a:lnTo>
                    <a:pt x="267325" y="2695"/>
                  </a:lnTo>
                  <a:lnTo>
                    <a:pt x="270490" y="4773"/>
                  </a:lnTo>
                  <a:lnTo>
                    <a:pt x="284425" y="7698"/>
                  </a:lnTo>
                  <a:lnTo>
                    <a:pt x="328243" y="8928"/>
                  </a:lnTo>
                  <a:lnTo>
                    <a:pt x="348248" y="8930"/>
                  </a:lnTo>
                  <a:lnTo>
                    <a:pt x="348258" y="3"/>
                  </a:lnTo>
                  <a:lnTo>
                    <a:pt x="348258" y="4741"/>
                  </a:lnTo>
                  <a:lnTo>
                    <a:pt x="349250" y="6138"/>
                  </a:lnTo>
                  <a:lnTo>
                    <a:pt x="350903" y="7068"/>
                  </a:lnTo>
                  <a:lnTo>
                    <a:pt x="355947" y="8562"/>
                  </a:lnTo>
                  <a:lnTo>
                    <a:pt x="356360" y="7692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00"/>
            <p:cNvSpPr/>
            <p:nvPr/>
          </p:nvSpPr>
          <p:spPr>
            <a:xfrm>
              <a:off x="4500563" y="3580805"/>
              <a:ext cx="133946" cy="178594"/>
            </a:xfrm>
            <a:custGeom>
              <a:avLst/>
              <a:gdLst/>
              <a:ahLst/>
              <a:cxnLst/>
              <a:rect l="0" t="0" r="0" b="0"/>
              <a:pathLst>
                <a:path w="133946" h="178594">
                  <a:moveTo>
                    <a:pt x="0" y="0"/>
                  </a:moveTo>
                  <a:lnTo>
                    <a:pt x="4740" y="0"/>
                  </a:lnTo>
                  <a:lnTo>
                    <a:pt x="9713" y="5291"/>
                  </a:lnTo>
                  <a:lnTo>
                    <a:pt x="16223" y="13266"/>
                  </a:lnTo>
                  <a:lnTo>
                    <a:pt x="42530" y="33891"/>
                  </a:lnTo>
                  <a:lnTo>
                    <a:pt x="46352" y="34906"/>
                  </a:lnTo>
                  <a:lnTo>
                    <a:pt x="48761" y="35177"/>
                  </a:lnTo>
                  <a:lnTo>
                    <a:pt x="50367" y="36350"/>
                  </a:lnTo>
                  <a:lnTo>
                    <a:pt x="51437" y="38124"/>
                  </a:lnTo>
                  <a:lnTo>
                    <a:pt x="52151" y="40298"/>
                  </a:lnTo>
                  <a:lnTo>
                    <a:pt x="53618" y="41748"/>
                  </a:lnTo>
                  <a:lnTo>
                    <a:pt x="63103" y="46721"/>
                  </a:lnTo>
                  <a:lnTo>
                    <a:pt x="68725" y="50530"/>
                  </a:lnTo>
                  <a:lnTo>
                    <a:pt x="77468" y="52675"/>
                  </a:lnTo>
                  <a:lnTo>
                    <a:pt x="83378" y="53176"/>
                  </a:lnTo>
                  <a:lnTo>
                    <a:pt x="89312" y="56045"/>
                  </a:lnTo>
                  <a:lnTo>
                    <a:pt x="96465" y="61231"/>
                  </a:lnTo>
                  <a:lnTo>
                    <a:pt x="105760" y="62395"/>
                  </a:lnTo>
                  <a:lnTo>
                    <a:pt x="111483" y="62474"/>
                  </a:lnTo>
                  <a:lnTo>
                    <a:pt x="113017" y="63478"/>
                  </a:lnTo>
                  <a:lnTo>
                    <a:pt x="114040" y="65139"/>
                  </a:lnTo>
                  <a:lnTo>
                    <a:pt x="114722" y="67238"/>
                  </a:lnTo>
                  <a:lnTo>
                    <a:pt x="116168" y="68638"/>
                  </a:lnTo>
                  <a:lnTo>
                    <a:pt x="124896" y="71405"/>
                  </a:lnTo>
                  <a:lnTo>
                    <a:pt x="133945" y="71437"/>
                  </a:lnTo>
                  <a:lnTo>
                    <a:pt x="129204" y="71437"/>
                  </a:lnTo>
                  <a:lnTo>
                    <a:pt x="127808" y="72429"/>
                  </a:lnTo>
                  <a:lnTo>
                    <a:pt x="126877" y="74083"/>
                  </a:lnTo>
                  <a:lnTo>
                    <a:pt x="126256" y="76178"/>
                  </a:lnTo>
                  <a:lnTo>
                    <a:pt x="124850" y="77574"/>
                  </a:lnTo>
                  <a:lnTo>
                    <a:pt x="120643" y="79126"/>
                  </a:lnTo>
                  <a:lnTo>
                    <a:pt x="119123" y="80532"/>
                  </a:lnTo>
                  <a:lnTo>
                    <a:pt x="117435" y="84739"/>
                  </a:lnTo>
                  <a:lnTo>
                    <a:pt x="115993" y="86259"/>
                  </a:lnTo>
                  <a:lnTo>
                    <a:pt x="111745" y="87946"/>
                  </a:lnTo>
                  <a:lnTo>
                    <a:pt x="110215" y="89389"/>
                  </a:lnTo>
                  <a:lnTo>
                    <a:pt x="102818" y="101607"/>
                  </a:lnTo>
                  <a:lnTo>
                    <a:pt x="75382" y="130975"/>
                  </a:lnTo>
                  <a:lnTo>
                    <a:pt x="69570" y="142876"/>
                  </a:lnTo>
                  <a:lnTo>
                    <a:pt x="67216" y="145852"/>
                  </a:lnTo>
                  <a:lnTo>
                    <a:pt x="61954" y="149159"/>
                  </a:lnTo>
                  <a:lnTo>
                    <a:pt x="59162" y="150041"/>
                  </a:lnTo>
                  <a:lnTo>
                    <a:pt x="57300" y="151621"/>
                  </a:lnTo>
                  <a:lnTo>
                    <a:pt x="44770" y="169518"/>
                  </a:lnTo>
                  <a:lnTo>
                    <a:pt x="44648" y="178593"/>
                  </a:lnTo>
                  <a:lnTo>
                    <a:pt x="44648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01"/>
            <p:cNvSpPr/>
            <p:nvPr/>
          </p:nvSpPr>
          <p:spPr>
            <a:xfrm>
              <a:off x="4750749" y="3589856"/>
              <a:ext cx="285596" cy="187257"/>
            </a:xfrm>
            <a:custGeom>
              <a:avLst/>
              <a:gdLst/>
              <a:ahLst/>
              <a:cxnLst/>
              <a:rect l="0" t="0" r="0" b="0"/>
              <a:pathLst>
                <a:path w="285596" h="187257">
                  <a:moveTo>
                    <a:pt x="133790" y="142753"/>
                  </a:moveTo>
                  <a:lnTo>
                    <a:pt x="159197" y="117347"/>
                  </a:lnTo>
                  <a:lnTo>
                    <a:pt x="161298" y="109108"/>
                  </a:lnTo>
                  <a:lnTo>
                    <a:pt x="166635" y="100814"/>
                  </a:lnTo>
                  <a:lnTo>
                    <a:pt x="168658" y="92072"/>
                  </a:lnTo>
                  <a:lnTo>
                    <a:pt x="169131" y="86163"/>
                  </a:lnTo>
                  <a:lnTo>
                    <a:pt x="171987" y="80230"/>
                  </a:lnTo>
                  <a:lnTo>
                    <a:pt x="175570" y="74285"/>
                  </a:lnTo>
                  <a:lnTo>
                    <a:pt x="177872" y="62385"/>
                  </a:lnTo>
                  <a:lnTo>
                    <a:pt x="178061" y="59409"/>
                  </a:lnTo>
                  <a:lnTo>
                    <a:pt x="175625" y="53456"/>
                  </a:lnTo>
                  <a:lnTo>
                    <a:pt x="172227" y="47503"/>
                  </a:lnTo>
                  <a:lnTo>
                    <a:pt x="170045" y="35597"/>
                  </a:lnTo>
                  <a:lnTo>
                    <a:pt x="169867" y="32621"/>
                  </a:lnTo>
                  <a:lnTo>
                    <a:pt x="168755" y="30636"/>
                  </a:lnTo>
                  <a:lnTo>
                    <a:pt x="167022" y="29313"/>
                  </a:lnTo>
                  <a:lnTo>
                    <a:pt x="162450" y="26851"/>
                  </a:lnTo>
                  <a:lnTo>
                    <a:pt x="145599" y="12532"/>
                  </a:lnTo>
                  <a:lnTo>
                    <a:pt x="133771" y="6898"/>
                  </a:lnTo>
                  <a:lnTo>
                    <a:pt x="127828" y="2998"/>
                  </a:lnTo>
                  <a:lnTo>
                    <a:pt x="118905" y="803"/>
                  </a:lnTo>
                  <a:lnTo>
                    <a:pt x="99284" y="0"/>
                  </a:lnTo>
                  <a:lnTo>
                    <a:pt x="91004" y="2578"/>
                  </a:lnTo>
                  <a:lnTo>
                    <a:pt x="83024" y="6039"/>
                  </a:lnTo>
                  <a:lnTo>
                    <a:pt x="55986" y="13184"/>
                  </a:lnTo>
                  <a:lnTo>
                    <a:pt x="43158" y="21129"/>
                  </a:lnTo>
                  <a:lnTo>
                    <a:pt x="17768" y="55567"/>
                  </a:lnTo>
                  <a:lnTo>
                    <a:pt x="2497" y="86715"/>
                  </a:lnTo>
                  <a:lnTo>
                    <a:pt x="0" y="117556"/>
                  </a:lnTo>
                  <a:lnTo>
                    <a:pt x="2560" y="124279"/>
                  </a:lnTo>
                  <a:lnTo>
                    <a:pt x="4631" y="127460"/>
                  </a:lnTo>
                  <a:lnTo>
                    <a:pt x="10875" y="149767"/>
                  </a:lnTo>
                  <a:lnTo>
                    <a:pt x="21095" y="163211"/>
                  </a:lnTo>
                  <a:lnTo>
                    <a:pt x="26818" y="166728"/>
                  </a:lnTo>
                  <a:lnTo>
                    <a:pt x="32669" y="169284"/>
                  </a:lnTo>
                  <a:lnTo>
                    <a:pt x="53428" y="184915"/>
                  </a:lnTo>
                  <a:lnTo>
                    <a:pt x="65330" y="186910"/>
                  </a:lnTo>
                  <a:lnTo>
                    <a:pt x="79000" y="187256"/>
                  </a:lnTo>
                  <a:lnTo>
                    <a:pt x="87280" y="184691"/>
                  </a:lnTo>
                  <a:lnTo>
                    <a:pt x="94267" y="181236"/>
                  </a:lnTo>
                  <a:lnTo>
                    <a:pt x="103779" y="178299"/>
                  </a:lnTo>
                  <a:lnTo>
                    <a:pt x="137133" y="148328"/>
                  </a:lnTo>
                  <a:lnTo>
                    <a:pt x="140237" y="142585"/>
                  </a:lnTo>
                  <a:lnTo>
                    <a:pt x="143385" y="127848"/>
                  </a:lnTo>
                  <a:lnTo>
                    <a:pt x="149723" y="115960"/>
                  </a:lnTo>
                  <a:lnTo>
                    <a:pt x="152388" y="101081"/>
                  </a:lnTo>
                  <a:lnTo>
                    <a:pt x="160722" y="89359"/>
                  </a:lnTo>
                  <a:lnTo>
                    <a:pt x="166464" y="82395"/>
                  </a:lnTo>
                  <a:lnTo>
                    <a:pt x="169498" y="71359"/>
                  </a:lnTo>
                  <a:lnTo>
                    <a:pt x="178329" y="71316"/>
                  </a:lnTo>
                  <a:lnTo>
                    <a:pt x="173666" y="76056"/>
                  </a:lnTo>
                  <a:lnTo>
                    <a:pt x="171356" y="81030"/>
                  </a:lnTo>
                  <a:lnTo>
                    <a:pt x="169512" y="119310"/>
                  </a:lnTo>
                  <a:lnTo>
                    <a:pt x="170503" y="121171"/>
                  </a:lnTo>
                  <a:lnTo>
                    <a:pt x="172156" y="122412"/>
                  </a:lnTo>
                  <a:lnTo>
                    <a:pt x="174250" y="123239"/>
                  </a:lnTo>
                  <a:lnTo>
                    <a:pt x="175646" y="124783"/>
                  </a:lnTo>
                  <a:lnTo>
                    <a:pt x="177198" y="129144"/>
                  </a:lnTo>
                  <a:lnTo>
                    <a:pt x="178604" y="130704"/>
                  </a:lnTo>
                  <a:lnTo>
                    <a:pt x="182811" y="132437"/>
                  </a:lnTo>
                  <a:lnTo>
                    <a:pt x="184330" y="133892"/>
                  </a:lnTo>
                  <a:lnTo>
                    <a:pt x="191709" y="146131"/>
                  </a:lnTo>
                  <a:lnTo>
                    <a:pt x="196904" y="149215"/>
                  </a:lnTo>
                  <a:lnTo>
                    <a:pt x="202520" y="151578"/>
                  </a:lnTo>
                  <a:lnTo>
                    <a:pt x="208324" y="155936"/>
                  </a:lnTo>
                  <a:lnTo>
                    <a:pt x="216856" y="158534"/>
                  </a:lnTo>
                  <a:lnTo>
                    <a:pt x="260433" y="160577"/>
                  </a:lnTo>
                  <a:lnTo>
                    <a:pt x="285595" y="160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02"/>
            <p:cNvSpPr/>
            <p:nvPr/>
          </p:nvSpPr>
          <p:spPr>
            <a:xfrm>
              <a:off x="4992110" y="3393292"/>
              <a:ext cx="213899" cy="357178"/>
            </a:xfrm>
            <a:custGeom>
              <a:avLst/>
              <a:gdLst/>
              <a:ahLst/>
              <a:cxnLst/>
              <a:rect l="0" t="0" r="0" b="0"/>
              <a:pathLst>
                <a:path w="213899" h="357178">
                  <a:moveTo>
                    <a:pt x="142460" y="258950"/>
                  </a:moveTo>
                  <a:lnTo>
                    <a:pt x="142460" y="215690"/>
                  </a:lnTo>
                  <a:lnTo>
                    <a:pt x="141468" y="215227"/>
                  </a:lnTo>
                  <a:lnTo>
                    <a:pt x="137720" y="214713"/>
                  </a:lnTo>
                  <a:lnTo>
                    <a:pt x="132747" y="211839"/>
                  </a:lnTo>
                  <a:lnTo>
                    <a:pt x="126210" y="206650"/>
                  </a:lnTo>
                  <a:lnTo>
                    <a:pt x="117790" y="205624"/>
                  </a:lnTo>
                  <a:lnTo>
                    <a:pt x="112313" y="205484"/>
                  </a:lnTo>
                  <a:lnTo>
                    <a:pt x="106572" y="202776"/>
                  </a:lnTo>
                  <a:lnTo>
                    <a:pt x="103652" y="200665"/>
                  </a:lnTo>
                  <a:lnTo>
                    <a:pt x="99721" y="200250"/>
                  </a:lnTo>
                  <a:lnTo>
                    <a:pt x="65313" y="206192"/>
                  </a:lnTo>
                  <a:lnTo>
                    <a:pt x="37181" y="220808"/>
                  </a:lnTo>
                  <a:lnTo>
                    <a:pt x="30185" y="223147"/>
                  </a:lnTo>
                  <a:lnTo>
                    <a:pt x="14578" y="235518"/>
                  </a:lnTo>
                  <a:lnTo>
                    <a:pt x="11209" y="241260"/>
                  </a:lnTo>
                  <a:lnTo>
                    <a:pt x="8720" y="247119"/>
                  </a:lnTo>
                  <a:lnTo>
                    <a:pt x="4307" y="253030"/>
                  </a:lnTo>
                  <a:lnTo>
                    <a:pt x="1684" y="261611"/>
                  </a:lnTo>
                  <a:lnTo>
                    <a:pt x="0" y="278548"/>
                  </a:lnTo>
                  <a:lnTo>
                    <a:pt x="2415" y="285189"/>
                  </a:lnTo>
                  <a:lnTo>
                    <a:pt x="5804" y="291448"/>
                  </a:lnTo>
                  <a:lnTo>
                    <a:pt x="8704" y="300550"/>
                  </a:lnTo>
                  <a:lnTo>
                    <a:pt x="29475" y="324432"/>
                  </a:lnTo>
                  <a:lnTo>
                    <a:pt x="35359" y="327741"/>
                  </a:lnTo>
                  <a:lnTo>
                    <a:pt x="41282" y="330203"/>
                  </a:lnTo>
                  <a:lnTo>
                    <a:pt x="50194" y="336176"/>
                  </a:lnTo>
                  <a:lnTo>
                    <a:pt x="59119" y="338386"/>
                  </a:lnTo>
                  <a:lnTo>
                    <a:pt x="90618" y="339281"/>
                  </a:lnTo>
                  <a:lnTo>
                    <a:pt x="97260" y="336656"/>
                  </a:lnTo>
                  <a:lnTo>
                    <a:pt x="127567" y="309506"/>
                  </a:lnTo>
                  <a:lnTo>
                    <a:pt x="130881" y="300933"/>
                  </a:lnTo>
                  <a:lnTo>
                    <a:pt x="141064" y="261771"/>
                  </a:lnTo>
                  <a:lnTo>
                    <a:pt x="142378" y="220246"/>
                  </a:lnTo>
                  <a:lnTo>
                    <a:pt x="142453" y="178399"/>
                  </a:lnTo>
                  <a:lnTo>
                    <a:pt x="141467" y="140133"/>
                  </a:lnTo>
                  <a:lnTo>
                    <a:pt x="134083" y="98230"/>
                  </a:lnTo>
                  <a:lnTo>
                    <a:pt x="133563" y="61285"/>
                  </a:lnTo>
                  <a:lnTo>
                    <a:pt x="143208" y="21101"/>
                  </a:lnTo>
                  <a:lnTo>
                    <a:pt x="150116" y="10719"/>
                  </a:lnTo>
                  <a:lnTo>
                    <a:pt x="151389" y="0"/>
                  </a:lnTo>
                  <a:lnTo>
                    <a:pt x="156130" y="4733"/>
                  </a:lnTo>
                  <a:lnTo>
                    <a:pt x="158458" y="9704"/>
                  </a:lnTo>
                  <a:lnTo>
                    <a:pt x="160211" y="37489"/>
                  </a:lnTo>
                  <a:lnTo>
                    <a:pt x="151938" y="80542"/>
                  </a:lnTo>
                  <a:lnTo>
                    <a:pt x="151422" y="122039"/>
                  </a:lnTo>
                  <a:lnTo>
                    <a:pt x="148748" y="154441"/>
                  </a:lnTo>
                  <a:lnTo>
                    <a:pt x="143013" y="195890"/>
                  </a:lnTo>
                  <a:lnTo>
                    <a:pt x="143698" y="208104"/>
                  </a:lnTo>
                  <a:lnTo>
                    <a:pt x="151032" y="248276"/>
                  </a:lnTo>
                  <a:lnTo>
                    <a:pt x="152312" y="270108"/>
                  </a:lnTo>
                  <a:lnTo>
                    <a:pt x="167898" y="314220"/>
                  </a:lnTo>
                  <a:lnTo>
                    <a:pt x="171295" y="320887"/>
                  </a:lnTo>
                  <a:lnTo>
                    <a:pt x="175120" y="327157"/>
                  </a:lnTo>
                  <a:lnTo>
                    <a:pt x="178264" y="336266"/>
                  </a:lnTo>
                  <a:lnTo>
                    <a:pt x="182517" y="342261"/>
                  </a:lnTo>
                  <a:lnTo>
                    <a:pt x="187714" y="345586"/>
                  </a:lnTo>
                  <a:lnTo>
                    <a:pt x="190489" y="346474"/>
                  </a:lnTo>
                  <a:lnTo>
                    <a:pt x="192339" y="348057"/>
                  </a:lnTo>
                  <a:lnTo>
                    <a:pt x="194394" y="352462"/>
                  </a:lnTo>
                  <a:lnTo>
                    <a:pt x="195935" y="354034"/>
                  </a:lnTo>
                  <a:lnTo>
                    <a:pt x="203583" y="356763"/>
                  </a:lnTo>
                  <a:lnTo>
                    <a:pt x="213898" y="357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03"/>
            <p:cNvSpPr/>
            <p:nvPr/>
          </p:nvSpPr>
          <p:spPr>
            <a:xfrm>
              <a:off x="5259590" y="3411144"/>
              <a:ext cx="232169" cy="321430"/>
            </a:xfrm>
            <a:custGeom>
              <a:avLst/>
              <a:gdLst/>
              <a:ahLst/>
              <a:cxnLst/>
              <a:rect l="0" t="0" r="0" b="0"/>
              <a:pathLst>
                <a:path w="232169" h="321430">
                  <a:moveTo>
                    <a:pt x="71433" y="312536"/>
                  </a:moveTo>
                  <a:lnTo>
                    <a:pt x="86664" y="298297"/>
                  </a:lnTo>
                  <a:lnTo>
                    <a:pt x="92424" y="296286"/>
                  </a:lnTo>
                  <a:lnTo>
                    <a:pt x="94357" y="294757"/>
                  </a:lnTo>
                  <a:lnTo>
                    <a:pt x="114037" y="267321"/>
                  </a:lnTo>
                  <a:lnTo>
                    <a:pt x="115678" y="255869"/>
                  </a:lnTo>
                  <a:lnTo>
                    <a:pt x="116804" y="253922"/>
                  </a:lnTo>
                  <a:lnTo>
                    <a:pt x="118548" y="252624"/>
                  </a:lnTo>
                  <a:lnTo>
                    <a:pt x="120703" y="251759"/>
                  </a:lnTo>
                  <a:lnTo>
                    <a:pt x="122139" y="250189"/>
                  </a:lnTo>
                  <a:lnTo>
                    <a:pt x="123735" y="245800"/>
                  </a:lnTo>
                  <a:lnTo>
                    <a:pt x="124633" y="237751"/>
                  </a:lnTo>
                  <a:lnTo>
                    <a:pt x="123767" y="235890"/>
                  </a:lnTo>
                  <a:lnTo>
                    <a:pt x="122198" y="234650"/>
                  </a:lnTo>
                  <a:lnTo>
                    <a:pt x="120159" y="233823"/>
                  </a:lnTo>
                  <a:lnTo>
                    <a:pt x="118800" y="232279"/>
                  </a:lnTo>
                  <a:lnTo>
                    <a:pt x="116440" y="224625"/>
                  </a:lnTo>
                  <a:lnTo>
                    <a:pt x="111447" y="218909"/>
                  </a:lnTo>
                  <a:lnTo>
                    <a:pt x="106415" y="216354"/>
                  </a:lnTo>
                  <a:lnTo>
                    <a:pt x="103684" y="215672"/>
                  </a:lnTo>
                  <a:lnTo>
                    <a:pt x="89228" y="207420"/>
                  </a:lnTo>
                  <a:lnTo>
                    <a:pt x="68453" y="205499"/>
                  </a:lnTo>
                  <a:lnTo>
                    <a:pt x="62502" y="208078"/>
                  </a:lnTo>
                  <a:lnTo>
                    <a:pt x="56550" y="211540"/>
                  </a:lnTo>
                  <a:lnTo>
                    <a:pt x="47621" y="214481"/>
                  </a:lnTo>
                  <a:lnTo>
                    <a:pt x="38691" y="220203"/>
                  </a:lnTo>
                  <a:lnTo>
                    <a:pt x="29762" y="223331"/>
                  </a:lnTo>
                  <a:lnTo>
                    <a:pt x="8926" y="238632"/>
                  </a:lnTo>
                  <a:lnTo>
                    <a:pt x="5949" y="239454"/>
                  </a:lnTo>
                  <a:lnTo>
                    <a:pt x="3965" y="240994"/>
                  </a:lnTo>
                  <a:lnTo>
                    <a:pt x="1760" y="245351"/>
                  </a:lnTo>
                  <a:lnTo>
                    <a:pt x="5" y="276639"/>
                  </a:lnTo>
                  <a:lnTo>
                    <a:pt x="0" y="281038"/>
                  </a:lnTo>
                  <a:lnTo>
                    <a:pt x="2643" y="286299"/>
                  </a:lnTo>
                  <a:lnTo>
                    <a:pt x="20987" y="306615"/>
                  </a:lnTo>
                  <a:lnTo>
                    <a:pt x="26854" y="309904"/>
                  </a:lnTo>
                  <a:lnTo>
                    <a:pt x="32769" y="312358"/>
                  </a:lnTo>
                  <a:lnTo>
                    <a:pt x="41677" y="318326"/>
                  </a:lnTo>
                  <a:lnTo>
                    <a:pt x="50600" y="320535"/>
                  </a:lnTo>
                  <a:lnTo>
                    <a:pt x="74410" y="321429"/>
                  </a:lnTo>
                  <a:lnTo>
                    <a:pt x="80363" y="318804"/>
                  </a:lnTo>
                  <a:lnTo>
                    <a:pt x="92269" y="309033"/>
                  </a:lnTo>
                  <a:lnTo>
                    <a:pt x="95577" y="303372"/>
                  </a:lnTo>
                  <a:lnTo>
                    <a:pt x="98039" y="297549"/>
                  </a:lnTo>
                  <a:lnTo>
                    <a:pt x="112358" y="273648"/>
                  </a:lnTo>
                  <a:lnTo>
                    <a:pt x="123625" y="234731"/>
                  </a:lnTo>
                  <a:lnTo>
                    <a:pt x="133033" y="193449"/>
                  </a:lnTo>
                  <a:lnTo>
                    <a:pt x="133888" y="151800"/>
                  </a:lnTo>
                  <a:lnTo>
                    <a:pt x="133938" y="110129"/>
                  </a:lnTo>
                  <a:lnTo>
                    <a:pt x="133941" y="69572"/>
                  </a:lnTo>
                  <a:lnTo>
                    <a:pt x="134933" y="47560"/>
                  </a:lnTo>
                  <a:lnTo>
                    <a:pt x="142044" y="21742"/>
                  </a:lnTo>
                  <a:lnTo>
                    <a:pt x="142871" y="0"/>
                  </a:lnTo>
                  <a:lnTo>
                    <a:pt x="142871" y="12426"/>
                  </a:lnTo>
                  <a:lnTo>
                    <a:pt x="140225" y="18088"/>
                  </a:lnTo>
                  <a:lnTo>
                    <a:pt x="138131" y="20988"/>
                  </a:lnTo>
                  <a:lnTo>
                    <a:pt x="135182" y="34549"/>
                  </a:lnTo>
                  <a:lnTo>
                    <a:pt x="133974" y="78676"/>
                  </a:lnTo>
                  <a:lnTo>
                    <a:pt x="134935" y="120127"/>
                  </a:lnTo>
                  <a:lnTo>
                    <a:pt x="142044" y="162887"/>
                  </a:lnTo>
                  <a:lnTo>
                    <a:pt x="143791" y="198362"/>
                  </a:lnTo>
                  <a:lnTo>
                    <a:pt x="149924" y="216157"/>
                  </a:lnTo>
                  <a:lnTo>
                    <a:pt x="151959" y="226044"/>
                  </a:lnTo>
                  <a:lnTo>
                    <a:pt x="157690" y="238181"/>
                  </a:lnTo>
                  <a:lnTo>
                    <a:pt x="165071" y="265311"/>
                  </a:lnTo>
                  <a:lnTo>
                    <a:pt x="175882" y="281673"/>
                  </a:lnTo>
                  <a:lnTo>
                    <a:pt x="192504" y="300533"/>
                  </a:lnTo>
                  <a:lnTo>
                    <a:pt x="194696" y="306540"/>
                  </a:lnTo>
                  <a:lnTo>
                    <a:pt x="196272" y="308539"/>
                  </a:lnTo>
                  <a:lnTo>
                    <a:pt x="200671" y="310759"/>
                  </a:lnTo>
                  <a:lnTo>
                    <a:pt x="212654" y="312379"/>
                  </a:lnTo>
                  <a:lnTo>
                    <a:pt x="232168" y="2946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04"/>
            <p:cNvSpPr/>
            <p:nvPr/>
          </p:nvSpPr>
          <p:spPr>
            <a:xfrm>
              <a:off x="5509617" y="3607594"/>
              <a:ext cx="26790" cy="97856"/>
            </a:xfrm>
            <a:custGeom>
              <a:avLst/>
              <a:gdLst/>
              <a:ahLst/>
              <a:cxnLst/>
              <a:rect l="0" t="0" r="0" b="0"/>
              <a:pathLst>
                <a:path w="26790" h="97856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8562" y="4740"/>
                  </a:lnTo>
                  <a:lnTo>
                    <a:pt x="11412" y="9713"/>
                  </a:lnTo>
                  <a:lnTo>
                    <a:pt x="14994" y="15231"/>
                  </a:lnTo>
                  <a:lnTo>
                    <a:pt x="17011" y="23915"/>
                  </a:lnTo>
                  <a:lnTo>
                    <a:pt x="18600" y="33765"/>
                  </a:lnTo>
                  <a:lnTo>
                    <a:pt x="25515" y="55317"/>
                  </a:lnTo>
                  <a:lnTo>
                    <a:pt x="26789" y="97855"/>
                  </a:lnTo>
                  <a:lnTo>
                    <a:pt x="2678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05"/>
            <p:cNvSpPr/>
            <p:nvPr/>
          </p:nvSpPr>
          <p:spPr>
            <a:xfrm>
              <a:off x="5536406" y="3473648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0"/>
                  </a:moveTo>
                  <a:lnTo>
                    <a:pt x="7689" y="0"/>
                  </a:lnTo>
                  <a:lnTo>
                    <a:pt x="16510" y="7689"/>
                  </a:lnTo>
                  <a:lnTo>
                    <a:pt x="2678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06"/>
            <p:cNvSpPr/>
            <p:nvPr/>
          </p:nvSpPr>
          <p:spPr>
            <a:xfrm>
              <a:off x="5634665" y="3536265"/>
              <a:ext cx="267859" cy="133837"/>
            </a:xfrm>
            <a:custGeom>
              <a:avLst/>
              <a:gdLst/>
              <a:ahLst/>
              <a:cxnLst/>
              <a:rect l="0" t="0" r="0" b="0"/>
              <a:pathLst>
                <a:path w="267859" h="133837">
                  <a:moveTo>
                    <a:pt x="62476" y="8821"/>
                  </a:moveTo>
                  <a:lnTo>
                    <a:pt x="62476" y="4081"/>
                  </a:lnTo>
                  <a:lnTo>
                    <a:pt x="61483" y="2684"/>
                  </a:lnTo>
                  <a:lnTo>
                    <a:pt x="59830" y="1753"/>
                  </a:lnTo>
                  <a:lnTo>
                    <a:pt x="53382" y="136"/>
                  </a:lnTo>
                  <a:lnTo>
                    <a:pt x="49173" y="0"/>
                  </a:lnTo>
                  <a:lnTo>
                    <a:pt x="47654" y="956"/>
                  </a:lnTo>
                  <a:lnTo>
                    <a:pt x="46641" y="2586"/>
                  </a:lnTo>
                  <a:lnTo>
                    <a:pt x="45966" y="4664"/>
                  </a:lnTo>
                  <a:lnTo>
                    <a:pt x="44524" y="6050"/>
                  </a:lnTo>
                  <a:lnTo>
                    <a:pt x="35601" y="9570"/>
                  </a:lnTo>
                  <a:lnTo>
                    <a:pt x="31349" y="13453"/>
                  </a:lnTo>
                  <a:lnTo>
                    <a:pt x="28798" y="18487"/>
                  </a:lnTo>
                  <a:lnTo>
                    <a:pt x="27160" y="25062"/>
                  </a:lnTo>
                  <a:lnTo>
                    <a:pt x="20700" y="33490"/>
                  </a:lnTo>
                  <a:lnTo>
                    <a:pt x="18205" y="42888"/>
                  </a:lnTo>
                  <a:lnTo>
                    <a:pt x="10172" y="52083"/>
                  </a:lnTo>
                  <a:lnTo>
                    <a:pt x="9009" y="61036"/>
                  </a:lnTo>
                  <a:lnTo>
                    <a:pt x="1219" y="69968"/>
                  </a:lnTo>
                  <a:lnTo>
                    <a:pt x="0" y="79855"/>
                  </a:lnTo>
                  <a:lnTo>
                    <a:pt x="6111" y="87308"/>
                  </a:lnTo>
                  <a:lnTo>
                    <a:pt x="7659" y="92652"/>
                  </a:lnTo>
                  <a:lnTo>
                    <a:pt x="9064" y="94474"/>
                  </a:lnTo>
                  <a:lnTo>
                    <a:pt x="35741" y="113500"/>
                  </a:lnTo>
                  <a:lnTo>
                    <a:pt x="41664" y="115869"/>
                  </a:lnTo>
                  <a:lnTo>
                    <a:pt x="50576" y="121788"/>
                  </a:lnTo>
                  <a:lnTo>
                    <a:pt x="85461" y="132928"/>
                  </a:lnTo>
                  <a:lnTo>
                    <a:pt x="127583" y="133826"/>
                  </a:lnTo>
                  <a:lnTo>
                    <a:pt x="163301" y="133836"/>
                  </a:lnTo>
                  <a:lnTo>
                    <a:pt x="192595" y="124742"/>
                  </a:lnTo>
                  <a:lnTo>
                    <a:pt x="205183" y="118003"/>
                  </a:lnTo>
                  <a:lnTo>
                    <a:pt x="208216" y="117327"/>
                  </a:lnTo>
                  <a:lnTo>
                    <a:pt x="217224" y="111637"/>
                  </a:lnTo>
                  <a:lnTo>
                    <a:pt x="229157" y="101817"/>
                  </a:lnTo>
                  <a:lnTo>
                    <a:pt x="241068" y="96203"/>
                  </a:lnTo>
                  <a:lnTo>
                    <a:pt x="267858" y="71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07"/>
            <p:cNvSpPr/>
            <p:nvPr/>
          </p:nvSpPr>
          <p:spPr>
            <a:xfrm>
              <a:off x="5840016" y="3491508"/>
              <a:ext cx="169665" cy="53579"/>
            </a:xfrm>
            <a:custGeom>
              <a:avLst/>
              <a:gdLst/>
              <a:ahLst/>
              <a:cxnLst/>
              <a:rect l="0" t="0" r="0" b="0"/>
              <a:pathLst>
                <a:path w="169665" h="53579">
                  <a:moveTo>
                    <a:pt x="0" y="53578"/>
                  </a:moveTo>
                  <a:lnTo>
                    <a:pt x="40198" y="53578"/>
                  </a:lnTo>
                  <a:lnTo>
                    <a:pt x="79499" y="53578"/>
                  </a:lnTo>
                  <a:lnTo>
                    <a:pt x="87588" y="50932"/>
                  </a:lnTo>
                  <a:lnTo>
                    <a:pt x="94490" y="47441"/>
                  </a:lnTo>
                  <a:lnTo>
                    <a:pt x="110032" y="45016"/>
                  </a:lnTo>
                  <a:lnTo>
                    <a:pt x="149931" y="44651"/>
                  </a:lnTo>
                  <a:lnTo>
                    <a:pt x="155989" y="39908"/>
                  </a:lnTo>
                  <a:lnTo>
                    <a:pt x="158626" y="34935"/>
                  </a:lnTo>
                  <a:lnTo>
                    <a:pt x="159328" y="32220"/>
                  </a:lnTo>
                  <a:lnTo>
                    <a:pt x="167617" y="17790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08"/>
            <p:cNvSpPr/>
            <p:nvPr/>
          </p:nvSpPr>
          <p:spPr>
            <a:xfrm>
              <a:off x="5893594" y="3357563"/>
              <a:ext cx="26790" cy="339318"/>
            </a:xfrm>
            <a:custGeom>
              <a:avLst/>
              <a:gdLst/>
              <a:ahLst/>
              <a:cxnLst/>
              <a:rect l="0" t="0" r="0" b="0"/>
              <a:pathLst>
                <a:path w="26790" h="339318">
                  <a:moveTo>
                    <a:pt x="0" y="0"/>
                  </a:moveTo>
                  <a:lnTo>
                    <a:pt x="0" y="22123"/>
                  </a:lnTo>
                  <a:lnTo>
                    <a:pt x="8378" y="55722"/>
                  </a:lnTo>
                  <a:lnTo>
                    <a:pt x="9677" y="66437"/>
                  </a:lnTo>
                  <a:lnTo>
                    <a:pt x="16586" y="95375"/>
                  </a:lnTo>
                  <a:lnTo>
                    <a:pt x="17748" y="135720"/>
                  </a:lnTo>
                  <a:lnTo>
                    <a:pt x="25538" y="175250"/>
                  </a:lnTo>
                  <a:lnTo>
                    <a:pt x="26679" y="216044"/>
                  </a:lnTo>
                  <a:lnTo>
                    <a:pt x="26784" y="259347"/>
                  </a:lnTo>
                  <a:lnTo>
                    <a:pt x="26789" y="302835"/>
                  </a:lnTo>
                  <a:lnTo>
                    <a:pt x="26789" y="306070"/>
                  </a:lnTo>
                  <a:lnTo>
                    <a:pt x="24143" y="312309"/>
                  </a:lnTo>
                  <a:lnTo>
                    <a:pt x="20652" y="318390"/>
                  </a:lnTo>
                  <a:lnTo>
                    <a:pt x="18104" y="330205"/>
                  </a:lnTo>
                  <a:lnTo>
                    <a:pt x="17860" y="339317"/>
                  </a:lnTo>
                  <a:lnTo>
                    <a:pt x="24927" y="322545"/>
                  </a:lnTo>
                  <a:lnTo>
                    <a:pt x="26789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09"/>
            <p:cNvSpPr/>
            <p:nvPr/>
          </p:nvSpPr>
          <p:spPr>
            <a:xfrm>
              <a:off x="6036469" y="3580805"/>
              <a:ext cx="26777" cy="98191"/>
            </a:xfrm>
            <a:custGeom>
              <a:avLst/>
              <a:gdLst/>
              <a:ahLst/>
              <a:cxnLst/>
              <a:rect l="0" t="0" r="0" b="0"/>
              <a:pathLst>
                <a:path w="26777" h="98191">
                  <a:moveTo>
                    <a:pt x="8929" y="0"/>
                  </a:moveTo>
                  <a:lnTo>
                    <a:pt x="25180" y="29552"/>
                  </a:lnTo>
                  <a:lnTo>
                    <a:pt x="26776" y="65483"/>
                  </a:lnTo>
                  <a:lnTo>
                    <a:pt x="24137" y="71436"/>
                  </a:lnTo>
                  <a:lnTo>
                    <a:pt x="20650" y="77390"/>
                  </a:lnTo>
                  <a:lnTo>
                    <a:pt x="18227" y="87533"/>
                  </a:lnTo>
                  <a:lnTo>
                    <a:pt x="9307" y="97813"/>
                  </a:lnTo>
                  <a:lnTo>
                    <a:pt x="1274" y="98190"/>
                  </a:lnTo>
                  <a:lnTo>
                    <a:pt x="849" y="97210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10"/>
            <p:cNvSpPr/>
            <p:nvPr/>
          </p:nvSpPr>
          <p:spPr>
            <a:xfrm>
              <a:off x="6072188" y="3482578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0" y="0"/>
                  </a:moveTo>
                  <a:lnTo>
                    <a:pt x="17382" y="0"/>
                  </a:lnTo>
                  <a:lnTo>
                    <a:pt x="1785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11"/>
            <p:cNvSpPr/>
            <p:nvPr/>
          </p:nvSpPr>
          <p:spPr>
            <a:xfrm>
              <a:off x="6134706" y="3509378"/>
              <a:ext cx="339318" cy="178573"/>
            </a:xfrm>
            <a:custGeom>
              <a:avLst/>
              <a:gdLst/>
              <a:ahLst/>
              <a:cxnLst/>
              <a:rect l="0" t="0" r="0" b="0"/>
              <a:pathLst>
                <a:path w="339318" h="178573">
                  <a:moveTo>
                    <a:pt x="62497" y="71427"/>
                  </a:moveTo>
                  <a:lnTo>
                    <a:pt x="41507" y="71427"/>
                  </a:lnTo>
                  <a:lnTo>
                    <a:pt x="39574" y="72419"/>
                  </a:lnTo>
                  <a:lnTo>
                    <a:pt x="38285" y="74072"/>
                  </a:lnTo>
                  <a:lnTo>
                    <a:pt x="37426" y="76167"/>
                  </a:lnTo>
                  <a:lnTo>
                    <a:pt x="35861" y="77564"/>
                  </a:lnTo>
                  <a:lnTo>
                    <a:pt x="28170" y="79989"/>
                  </a:lnTo>
                  <a:lnTo>
                    <a:pt x="14471" y="92753"/>
                  </a:lnTo>
                  <a:lnTo>
                    <a:pt x="11387" y="98434"/>
                  </a:lnTo>
                  <a:lnTo>
                    <a:pt x="10564" y="101338"/>
                  </a:lnTo>
                  <a:lnTo>
                    <a:pt x="9024" y="103274"/>
                  </a:lnTo>
                  <a:lnTo>
                    <a:pt x="4666" y="105425"/>
                  </a:lnTo>
                  <a:lnTo>
                    <a:pt x="3107" y="107983"/>
                  </a:lnTo>
                  <a:lnTo>
                    <a:pt x="400" y="127112"/>
                  </a:lnTo>
                  <a:lnTo>
                    <a:pt x="0" y="154748"/>
                  </a:lnTo>
                  <a:lnTo>
                    <a:pt x="2640" y="160713"/>
                  </a:lnTo>
                  <a:lnTo>
                    <a:pt x="4732" y="163694"/>
                  </a:lnTo>
                  <a:lnTo>
                    <a:pt x="9704" y="167005"/>
                  </a:lnTo>
                  <a:lnTo>
                    <a:pt x="12420" y="167887"/>
                  </a:lnTo>
                  <a:lnTo>
                    <a:pt x="14229" y="169468"/>
                  </a:lnTo>
                  <a:lnTo>
                    <a:pt x="16240" y="173870"/>
                  </a:lnTo>
                  <a:lnTo>
                    <a:pt x="17768" y="175441"/>
                  </a:lnTo>
                  <a:lnTo>
                    <a:pt x="22112" y="177187"/>
                  </a:lnTo>
                  <a:lnTo>
                    <a:pt x="48865" y="178572"/>
                  </a:lnTo>
                  <a:lnTo>
                    <a:pt x="54124" y="175932"/>
                  </a:lnTo>
                  <a:lnTo>
                    <a:pt x="56915" y="173839"/>
                  </a:lnTo>
                  <a:lnTo>
                    <a:pt x="60016" y="168868"/>
                  </a:lnTo>
                  <a:lnTo>
                    <a:pt x="62007" y="157592"/>
                  </a:lnTo>
                  <a:lnTo>
                    <a:pt x="62493" y="114339"/>
                  </a:lnTo>
                  <a:lnTo>
                    <a:pt x="57756" y="99796"/>
                  </a:lnTo>
                  <a:lnTo>
                    <a:pt x="48258" y="83241"/>
                  </a:lnTo>
                  <a:lnTo>
                    <a:pt x="44718" y="68533"/>
                  </a:lnTo>
                  <a:lnTo>
                    <a:pt x="35136" y="54172"/>
                  </a:lnTo>
                  <a:lnTo>
                    <a:pt x="30493" y="47883"/>
                  </a:lnTo>
                  <a:lnTo>
                    <a:pt x="27879" y="38764"/>
                  </a:lnTo>
                  <a:lnTo>
                    <a:pt x="26780" y="19104"/>
                  </a:lnTo>
                  <a:lnTo>
                    <a:pt x="27771" y="18685"/>
                  </a:lnTo>
                  <a:lnTo>
                    <a:pt x="31519" y="18220"/>
                  </a:lnTo>
                  <a:lnTo>
                    <a:pt x="32916" y="17104"/>
                  </a:lnTo>
                  <a:lnTo>
                    <a:pt x="34467" y="13218"/>
                  </a:lnTo>
                  <a:lnTo>
                    <a:pt x="35872" y="11785"/>
                  </a:lnTo>
                  <a:lnTo>
                    <a:pt x="40081" y="10193"/>
                  </a:lnTo>
                  <a:lnTo>
                    <a:pt x="65510" y="8952"/>
                  </a:lnTo>
                  <a:lnTo>
                    <a:pt x="103924" y="18596"/>
                  </a:lnTo>
                  <a:lnTo>
                    <a:pt x="116027" y="24868"/>
                  </a:lnTo>
                  <a:lnTo>
                    <a:pt x="130952" y="27519"/>
                  </a:lnTo>
                  <a:lnTo>
                    <a:pt x="142863" y="33796"/>
                  </a:lnTo>
                  <a:lnTo>
                    <a:pt x="145840" y="34434"/>
                  </a:lnTo>
                  <a:lnTo>
                    <a:pt x="147824" y="35851"/>
                  </a:lnTo>
                  <a:lnTo>
                    <a:pt x="149148" y="37787"/>
                  </a:lnTo>
                  <a:lnTo>
                    <a:pt x="150030" y="40071"/>
                  </a:lnTo>
                  <a:lnTo>
                    <a:pt x="151610" y="41593"/>
                  </a:lnTo>
                  <a:lnTo>
                    <a:pt x="156012" y="43285"/>
                  </a:lnTo>
                  <a:lnTo>
                    <a:pt x="157583" y="44728"/>
                  </a:lnTo>
                  <a:lnTo>
                    <a:pt x="168744" y="62393"/>
                  </a:lnTo>
                  <a:lnTo>
                    <a:pt x="169650" y="92640"/>
                  </a:lnTo>
                  <a:lnTo>
                    <a:pt x="167006" y="98384"/>
                  </a:lnTo>
                  <a:lnTo>
                    <a:pt x="163516" y="104244"/>
                  </a:lnTo>
                  <a:lnTo>
                    <a:pt x="161964" y="110155"/>
                  </a:lnTo>
                  <a:lnTo>
                    <a:pt x="160559" y="112128"/>
                  </a:lnTo>
                  <a:lnTo>
                    <a:pt x="158630" y="113444"/>
                  </a:lnTo>
                  <a:lnTo>
                    <a:pt x="156351" y="114321"/>
                  </a:lnTo>
                  <a:lnTo>
                    <a:pt x="154832" y="115898"/>
                  </a:lnTo>
                  <a:lnTo>
                    <a:pt x="151796" y="124997"/>
                  </a:lnTo>
                  <a:lnTo>
                    <a:pt x="151794" y="125004"/>
                  </a:lnTo>
                  <a:lnTo>
                    <a:pt x="156534" y="120264"/>
                  </a:lnTo>
                  <a:lnTo>
                    <a:pt x="158862" y="115291"/>
                  </a:lnTo>
                  <a:lnTo>
                    <a:pt x="159483" y="112576"/>
                  </a:lnTo>
                  <a:lnTo>
                    <a:pt x="167629" y="98147"/>
                  </a:lnTo>
                  <a:lnTo>
                    <a:pt x="168303" y="95193"/>
                  </a:lnTo>
                  <a:lnTo>
                    <a:pt x="176544" y="80350"/>
                  </a:lnTo>
                  <a:lnTo>
                    <a:pt x="177223" y="77376"/>
                  </a:lnTo>
                  <a:lnTo>
                    <a:pt x="182921" y="68449"/>
                  </a:lnTo>
                  <a:lnTo>
                    <a:pt x="201483" y="47614"/>
                  </a:lnTo>
                  <a:lnTo>
                    <a:pt x="207250" y="35708"/>
                  </a:lnTo>
                  <a:lnTo>
                    <a:pt x="236389" y="4701"/>
                  </a:lnTo>
                  <a:lnTo>
                    <a:pt x="241647" y="2083"/>
                  </a:lnTo>
                  <a:lnTo>
                    <a:pt x="258999" y="173"/>
                  </a:lnTo>
                  <a:lnTo>
                    <a:pt x="279789" y="0"/>
                  </a:lnTo>
                  <a:lnTo>
                    <a:pt x="285740" y="2640"/>
                  </a:lnTo>
                  <a:lnTo>
                    <a:pt x="297646" y="12419"/>
                  </a:lnTo>
                  <a:lnTo>
                    <a:pt x="300953" y="20727"/>
                  </a:lnTo>
                  <a:lnTo>
                    <a:pt x="303415" y="30042"/>
                  </a:lnTo>
                  <a:lnTo>
                    <a:pt x="313080" y="44106"/>
                  </a:lnTo>
                  <a:lnTo>
                    <a:pt x="315873" y="47260"/>
                  </a:lnTo>
                  <a:lnTo>
                    <a:pt x="318976" y="56056"/>
                  </a:lnTo>
                  <a:lnTo>
                    <a:pt x="321415" y="99840"/>
                  </a:lnTo>
                  <a:lnTo>
                    <a:pt x="321445" y="109721"/>
                  </a:lnTo>
                  <a:lnTo>
                    <a:pt x="324099" y="115897"/>
                  </a:lnTo>
                  <a:lnTo>
                    <a:pt x="327593" y="121949"/>
                  </a:lnTo>
                  <a:lnTo>
                    <a:pt x="329835" y="133919"/>
                  </a:lnTo>
                  <a:lnTo>
                    <a:pt x="330378" y="158959"/>
                  </a:lnTo>
                  <a:lnTo>
                    <a:pt x="339317" y="169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12"/>
            <p:cNvSpPr/>
            <p:nvPr/>
          </p:nvSpPr>
          <p:spPr>
            <a:xfrm>
              <a:off x="6482953" y="3652242"/>
              <a:ext cx="71406" cy="125017"/>
            </a:xfrm>
            <a:custGeom>
              <a:avLst/>
              <a:gdLst/>
              <a:ahLst/>
              <a:cxnLst/>
              <a:rect l="0" t="0" r="0" b="0"/>
              <a:pathLst>
                <a:path w="71406" h="125017">
                  <a:moveTo>
                    <a:pt x="62508" y="0"/>
                  </a:moveTo>
                  <a:lnTo>
                    <a:pt x="67249" y="9481"/>
                  </a:lnTo>
                  <a:lnTo>
                    <a:pt x="71069" y="49670"/>
                  </a:lnTo>
                  <a:lnTo>
                    <a:pt x="71405" y="78550"/>
                  </a:lnTo>
                  <a:lnTo>
                    <a:pt x="68777" y="87167"/>
                  </a:lnTo>
                  <a:lnTo>
                    <a:pt x="59006" y="100782"/>
                  </a:lnTo>
                  <a:lnTo>
                    <a:pt x="53344" y="104323"/>
                  </a:lnTo>
                  <a:lnTo>
                    <a:pt x="47521" y="106890"/>
                  </a:lnTo>
                  <a:lnTo>
                    <a:pt x="38664" y="112920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8"/>
          <p:cNvGrpSpPr/>
          <p:nvPr/>
        </p:nvGrpSpPr>
        <p:grpSpPr>
          <a:xfrm>
            <a:off x="6679452" y="3339703"/>
            <a:ext cx="1080447" cy="357189"/>
            <a:chOff x="6679452" y="3339703"/>
            <a:chExt cx="1080447" cy="357189"/>
          </a:xfrm>
        </p:grpSpPr>
        <p:sp>
          <p:nvSpPr>
            <p:cNvPr id="100" name="SMARTInkShape-113"/>
            <p:cNvSpPr/>
            <p:nvPr/>
          </p:nvSpPr>
          <p:spPr>
            <a:xfrm>
              <a:off x="6679452" y="3357566"/>
              <a:ext cx="267846" cy="339315"/>
            </a:xfrm>
            <a:custGeom>
              <a:avLst/>
              <a:gdLst/>
              <a:ahLst/>
              <a:cxnLst/>
              <a:rect l="0" t="0" r="0" b="0"/>
              <a:pathLst>
                <a:path w="267846" h="339315">
                  <a:moveTo>
                    <a:pt x="196407" y="258957"/>
                  </a:moveTo>
                  <a:lnTo>
                    <a:pt x="196407" y="242707"/>
                  </a:lnTo>
                  <a:lnTo>
                    <a:pt x="195415" y="242171"/>
                  </a:lnTo>
                  <a:lnTo>
                    <a:pt x="188719" y="241239"/>
                  </a:lnTo>
                  <a:lnTo>
                    <a:pt x="188030" y="238515"/>
                  </a:lnTo>
                  <a:lnTo>
                    <a:pt x="187586" y="233422"/>
                  </a:lnTo>
                  <a:lnTo>
                    <a:pt x="174178" y="218899"/>
                  </a:lnTo>
                  <a:lnTo>
                    <a:pt x="168999" y="216349"/>
                  </a:lnTo>
                  <a:lnTo>
                    <a:pt x="166229" y="215669"/>
                  </a:lnTo>
                  <a:lnTo>
                    <a:pt x="151705" y="207420"/>
                  </a:lnTo>
                  <a:lnTo>
                    <a:pt x="136869" y="204656"/>
                  </a:lnTo>
                  <a:lnTo>
                    <a:pt x="126953" y="199322"/>
                  </a:lnTo>
                  <a:lnTo>
                    <a:pt x="105374" y="196828"/>
                  </a:lnTo>
                  <a:lnTo>
                    <a:pt x="64074" y="205021"/>
                  </a:lnTo>
                  <a:lnTo>
                    <a:pt x="55572" y="207866"/>
                  </a:lnTo>
                  <a:lnTo>
                    <a:pt x="35852" y="223457"/>
                  </a:lnTo>
                  <a:lnTo>
                    <a:pt x="3925" y="255984"/>
                  </a:lnTo>
                  <a:lnTo>
                    <a:pt x="1719" y="261935"/>
                  </a:lnTo>
                  <a:lnTo>
                    <a:pt x="0" y="297285"/>
                  </a:lnTo>
                  <a:lnTo>
                    <a:pt x="2621" y="303442"/>
                  </a:lnTo>
                  <a:lnTo>
                    <a:pt x="20946" y="324432"/>
                  </a:lnTo>
                  <a:lnTo>
                    <a:pt x="26812" y="327745"/>
                  </a:lnTo>
                  <a:lnTo>
                    <a:pt x="32727" y="330209"/>
                  </a:lnTo>
                  <a:lnTo>
                    <a:pt x="41635" y="336183"/>
                  </a:lnTo>
                  <a:lnTo>
                    <a:pt x="51550" y="338394"/>
                  </a:lnTo>
                  <a:lnTo>
                    <a:pt x="92119" y="339314"/>
                  </a:lnTo>
                  <a:lnTo>
                    <a:pt x="98133" y="336674"/>
                  </a:lnTo>
                  <a:lnTo>
                    <a:pt x="136875" y="300616"/>
                  </a:lnTo>
                  <a:lnTo>
                    <a:pt x="160689" y="258725"/>
                  </a:lnTo>
                  <a:lnTo>
                    <a:pt x="165650" y="246948"/>
                  </a:lnTo>
                  <a:lnTo>
                    <a:pt x="176454" y="205373"/>
                  </a:lnTo>
                  <a:lnTo>
                    <a:pt x="178426" y="163707"/>
                  </a:lnTo>
                  <a:lnTo>
                    <a:pt x="186643" y="122036"/>
                  </a:lnTo>
                  <a:lnTo>
                    <a:pt x="186412" y="86317"/>
                  </a:lnTo>
                  <a:lnTo>
                    <a:pt x="178913" y="43432"/>
                  </a:lnTo>
                  <a:lnTo>
                    <a:pt x="178580" y="23964"/>
                  </a:lnTo>
                  <a:lnTo>
                    <a:pt x="175916" y="17925"/>
                  </a:lnTo>
                  <a:lnTo>
                    <a:pt x="172417" y="11933"/>
                  </a:lnTo>
                  <a:lnTo>
                    <a:pt x="169620" y="0"/>
                  </a:lnTo>
                  <a:lnTo>
                    <a:pt x="169618" y="12426"/>
                  </a:lnTo>
                  <a:lnTo>
                    <a:pt x="177996" y="49405"/>
                  </a:lnTo>
                  <a:lnTo>
                    <a:pt x="179467" y="82791"/>
                  </a:lnTo>
                  <a:lnTo>
                    <a:pt x="187636" y="125148"/>
                  </a:lnTo>
                  <a:lnTo>
                    <a:pt x="196499" y="169595"/>
                  </a:lnTo>
                  <a:lnTo>
                    <a:pt x="205422" y="213233"/>
                  </a:lnTo>
                  <a:lnTo>
                    <a:pt x="212226" y="233426"/>
                  </a:lnTo>
                  <a:lnTo>
                    <a:pt x="216308" y="250401"/>
                  </a:lnTo>
                  <a:lnTo>
                    <a:pt x="223801" y="265352"/>
                  </a:lnTo>
                  <a:lnTo>
                    <a:pt x="226576" y="269173"/>
                  </a:lnTo>
                  <a:lnTo>
                    <a:pt x="229660" y="278711"/>
                  </a:lnTo>
                  <a:lnTo>
                    <a:pt x="232022" y="288573"/>
                  </a:lnTo>
                  <a:lnTo>
                    <a:pt x="238978" y="302988"/>
                  </a:lnTo>
                  <a:lnTo>
                    <a:pt x="239671" y="306170"/>
                  </a:lnTo>
                  <a:lnTo>
                    <a:pt x="241124" y="308292"/>
                  </a:lnTo>
                  <a:lnTo>
                    <a:pt x="243086" y="309707"/>
                  </a:lnTo>
                  <a:lnTo>
                    <a:pt x="245386" y="310650"/>
                  </a:lnTo>
                  <a:lnTo>
                    <a:pt x="246919" y="312270"/>
                  </a:lnTo>
                  <a:lnTo>
                    <a:pt x="248623" y="316717"/>
                  </a:lnTo>
                  <a:lnTo>
                    <a:pt x="250069" y="318300"/>
                  </a:lnTo>
                  <a:lnTo>
                    <a:pt x="254322" y="320059"/>
                  </a:lnTo>
                  <a:lnTo>
                    <a:pt x="255853" y="321520"/>
                  </a:lnTo>
                  <a:lnTo>
                    <a:pt x="257554" y="325789"/>
                  </a:lnTo>
                  <a:lnTo>
                    <a:pt x="259000" y="326332"/>
                  </a:lnTo>
                  <a:lnTo>
                    <a:pt x="260956" y="325702"/>
                  </a:lnTo>
                  <a:lnTo>
                    <a:pt x="263253" y="324290"/>
                  </a:lnTo>
                  <a:lnTo>
                    <a:pt x="264783" y="322356"/>
                  </a:lnTo>
                  <a:lnTo>
                    <a:pt x="267845" y="3125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14"/>
            <p:cNvSpPr/>
            <p:nvPr/>
          </p:nvSpPr>
          <p:spPr>
            <a:xfrm>
              <a:off x="6983016" y="3482614"/>
              <a:ext cx="446485" cy="205312"/>
            </a:xfrm>
            <a:custGeom>
              <a:avLst/>
              <a:gdLst/>
              <a:ahLst/>
              <a:cxnLst/>
              <a:rect l="0" t="0" r="0" b="0"/>
              <a:pathLst>
                <a:path w="446485" h="205312">
                  <a:moveTo>
                    <a:pt x="0" y="80331"/>
                  </a:moveTo>
                  <a:lnTo>
                    <a:pt x="16782" y="87399"/>
                  </a:lnTo>
                  <a:lnTo>
                    <a:pt x="48860" y="89251"/>
                  </a:lnTo>
                  <a:lnTo>
                    <a:pt x="54127" y="86611"/>
                  </a:lnTo>
                  <a:lnTo>
                    <a:pt x="59775" y="83122"/>
                  </a:lnTo>
                  <a:lnTo>
                    <a:pt x="71485" y="80883"/>
                  </a:lnTo>
                  <a:lnTo>
                    <a:pt x="74446" y="80699"/>
                  </a:lnTo>
                  <a:lnTo>
                    <a:pt x="80382" y="77849"/>
                  </a:lnTo>
                  <a:lnTo>
                    <a:pt x="86326" y="74267"/>
                  </a:lnTo>
                  <a:lnTo>
                    <a:pt x="95251" y="71258"/>
                  </a:lnTo>
                  <a:lnTo>
                    <a:pt x="123618" y="45998"/>
                  </a:lnTo>
                  <a:lnTo>
                    <a:pt x="124601" y="40283"/>
                  </a:lnTo>
                  <a:lnTo>
                    <a:pt x="125004" y="22500"/>
                  </a:lnTo>
                  <a:lnTo>
                    <a:pt x="122365" y="17256"/>
                  </a:lnTo>
                  <a:lnTo>
                    <a:pt x="111712" y="4643"/>
                  </a:lnTo>
                  <a:lnTo>
                    <a:pt x="106535" y="2043"/>
                  </a:lnTo>
                  <a:lnTo>
                    <a:pt x="89242" y="147"/>
                  </a:lnTo>
                  <a:lnTo>
                    <a:pt x="72639" y="0"/>
                  </a:lnTo>
                  <a:lnTo>
                    <a:pt x="64365" y="2626"/>
                  </a:lnTo>
                  <a:lnTo>
                    <a:pt x="57380" y="6108"/>
                  </a:lnTo>
                  <a:lnTo>
                    <a:pt x="47870" y="9060"/>
                  </a:lnTo>
                  <a:lnTo>
                    <a:pt x="32774" y="21214"/>
                  </a:lnTo>
                  <a:lnTo>
                    <a:pt x="5954" y="60902"/>
                  </a:lnTo>
                  <a:lnTo>
                    <a:pt x="1764" y="73031"/>
                  </a:lnTo>
                  <a:lnTo>
                    <a:pt x="155" y="99808"/>
                  </a:lnTo>
                  <a:lnTo>
                    <a:pt x="9103" y="130026"/>
                  </a:lnTo>
                  <a:lnTo>
                    <a:pt x="24089" y="148712"/>
                  </a:lnTo>
                  <a:lnTo>
                    <a:pt x="35773" y="163329"/>
                  </a:lnTo>
                  <a:lnTo>
                    <a:pt x="42688" y="172781"/>
                  </a:lnTo>
                  <a:lnTo>
                    <a:pt x="56746" y="182689"/>
                  </a:lnTo>
                  <a:lnTo>
                    <a:pt x="100272" y="198428"/>
                  </a:lnTo>
                  <a:lnTo>
                    <a:pt x="111042" y="202272"/>
                  </a:lnTo>
                  <a:lnTo>
                    <a:pt x="154640" y="205267"/>
                  </a:lnTo>
                  <a:lnTo>
                    <a:pt x="162325" y="205311"/>
                  </a:lnTo>
                  <a:lnTo>
                    <a:pt x="203765" y="192044"/>
                  </a:lnTo>
                  <a:lnTo>
                    <a:pt x="247140" y="178472"/>
                  </a:lnTo>
                  <a:lnTo>
                    <a:pt x="265849" y="169023"/>
                  </a:lnTo>
                  <a:lnTo>
                    <a:pt x="272936" y="164399"/>
                  </a:lnTo>
                  <a:lnTo>
                    <a:pt x="285571" y="158784"/>
                  </a:lnTo>
                  <a:lnTo>
                    <a:pt x="324812" y="121633"/>
                  </a:lnTo>
                  <a:lnTo>
                    <a:pt x="327916" y="115885"/>
                  </a:lnTo>
                  <a:lnTo>
                    <a:pt x="330071" y="101146"/>
                  </a:lnTo>
                  <a:lnTo>
                    <a:pt x="330397" y="67151"/>
                  </a:lnTo>
                  <a:lnTo>
                    <a:pt x="329406" y="65592"/>
                  </a:lnTo>
                  <a:lnTo>
                    <a:pt x="327752" y="64552"/>
                  </a:lnTo>
                  <a:lnTo>
                    <a:pt x="325657" y="63859"/>
                  </a:lnTo>
                  <a:lnTo>
                    <a:pt x="314148" y="54905"/>
                  </a:lnTo>
                  <a:lnTo>
                    <a:pt x="308275" y="53946"/>
                  </a:lnTo>
                  <a:lnTo>
                    <a:pt x="291590" y="53578"/>
                  </a:lnTo>
                  <a:lnTo>
                    <a:pt x="262758" y="62639"/>
                  </a:lnTo>
                  <a:lnTo>
                    <a:pt x="247163" y="74792"/>
                  </a:lnTo>
                  <a:lnTo>
                    <a:pt x="227217" y="103341"/>
                  </a:lnTo>
                  <a:lnTo>
                    <a:pt x="224420" y="112836"/>
                  </a:lnTo>
                  <a:lnTo>
                    <a:pt x="222598" y="122925"/>
                  </a:lnTo>
                  <a:lnTo>
                    <a:pt x="215599" y="144565"/>
                  </a:lnTo>
                  <a:lnTo>
                    <a:pt x="216162" y="147959"/>
                  </a:lnTo>
                  <a:lnTo>
                    <a:pt x="223482" y="165586"/>
                  </a:lnTo>
                  <a:lnTo>
                    <a:pt x="225386" y="166934"/>
                  </a:lnTo>
                  <a:lnTo>
                    <a:pt x="227648" y="167832"/>
                  </a:lnTo>
                  <a:lnTo>
                    <a:pt x="229156" y="169423"/>
                  </a:lnTo>
                  <a:lnTo>
                    <a:pt x="230830" y="173836"/>
                  </a:lnTo>
                  <a:lnTo>
                    <a:pt x="232271" y="175410"/>
                  </a:lnTo>
                  <a:lnTo>
                    <a:pt x="250211" y="185442"/>
                  </a:lnTo>
                  <a:lnTo>
                    <a:pt x="261973" y="187083"/>
                  </a:lnTo>
                  <a:lnTo>
                    <a:pt x="267907" y="184662"/>
                  </a:lnTo>
                  <a:lnTo>
                    <a:pt x="273850" y="181271"/>
                  </a:lnTo>
                  <a:lnTo>
                    <a:pt x="282775" y="178370"/>
                  </a:lnTo>
                  <a:lnTo>
                    <a:pt x="288728" y="174175"/>
                  </a:lnTo>
                  <a:lnTo>
                    <a:pt x="292035" y="169003"/>
                  </a:lnTo>
                  <a:lnTo>
                    <a:pt x="292916" y="166235"/>
                  </a:lnTo>
                  <a:lnTo>
                    <a:pt x="294496" y="164389"/>
                  </a:lnTo>
                  <a:lnTo>
                    <a:pt x="298898" y="162339"/>
                  </a:lnTo>
                  <a:lnTo>
                    <a:pt x="304161" y="156136"/>
                  </a:lnTo>
                  <a:lnTo>
                    <a:pt x="308815" y="147757"/>
                  </a:lnTo>
                  <a:lnTo>
                    <a:pt x="312428" y="137461"/>
                  </a:lnTo>
                  <a:lnTo>
                    <a:pt x="318349" y="128127"/>
                  </a:lnTo>
                  <a:lnTo>
                    <a:pt x="320544" y="119077"/>
                  </a:lnTo>
                  <a:lnTo>
                    <a:pt x="321468" y="80332"/>
                  </a:lnTo>
                  <a:lnTo>
                    <a:pt x="326209" y="85072"/>
                  </a:lnTo>
                  <a:lnTo>
                    <a:pt x="328536" y="92691"/>
                  </a:lnTo>
                  <a:lnTo>
                    <a:pt x="331145" y="112350"/>
                  </a:lnTo>
                  <a:lnTo>
                    <a:pt x="336462" y="122781"/>
                  </a:lnTo>
                  <a:lnTo>
                    <a:pt x="339470" y="137006"/>
                  </a:lnTo>
                  <a:lnTo>
                    <a:pt x="346205" y="147946"/>
                  </a:lnTo>
                  <a:lnTo>
                    <a:pt x="353492" y="157471"/>
                  </a:lnTo>
                  <a:lnTo>
                    <a:pt x="359103" y="169579"/>
                  </a:lnTo>
                  <a:lnTo>
                    <a:pt x="361441" y="172572"/>
                  </a:lnTo>
                  <a:lnTo>
                    <a:pt x="366685" y="175898"/>
                  </a:lnTo>
                  <a:lnTo>
                    <a:pt x="372323" y="178368"/>
                  </a:lnTo>
                  <a:lnTo>
                    <a:pt x="381075" y="184344"/>
                  </a:lnTo>
                  <a:lnTo>
                    <a:pt x="389951" y="186556"/>
                  </a:lnTo>
                  <a:lnTo>
                    <a:pt x="413743" y="187451"/>
                  </a:lnTo>
                  <a:lnTo>
                    <a:pt x="419696" y="184826"/>
                  </a:lnTo>
                  <a:lnTo>
                    <a:pt x="446484" y="160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15"/>
            <p:cNvSpPr/>
            <p:nvPr/>
          </p:nvSpPr>
          <p:spPr>
            <a:xfrm>
              <a:off x="7384852" y="3455789"/>
              <a:ext cx="205383" cy="62509"/>
            </a:xfrm>
            <a:custGeom>
              <a:avLst/>
              <a:gdLst/>
              <a:ahLst/>
              <a:cxnLst/>
              <a:rect l="0" t="0" r="0" b="0"/>
              <a:pathLst>
                <a:path w="205383" h="62509">
                  <a:moveTo>
                    <a:pt x="0" y="62508"/>
                  </a:moveTo>
                  <a:lnTo>
                    <a:pt x="41981" y="62508"/>
                  </a:lnTo>
                  <a:lnTo>
                    <a:pt x="82829" y="62508"/>
                  </a:lnTo>
                  <a:lnTo>
                    <a:pt x="123421" y="62508"/>
                  </a:lnTo>
                  <a:lnTo>
                    <a:pt x="131914" y="59862"/>
                  </a:lnTo>
                  <a:lnTo>
                    <a:pt x="139988" y="56371"/>
                  </a:lnTo>
                  <a:lnTo>
                    <a:pt x="154697" y="53413"/>
                  </a:lnTo>
                  <a:lnTo>
                    <a:pt x="165780" y="46694"/>
                  </a:lnTo>
                  <a:lnTo>
                    <a:pt x="190464" y="23776"/>
                  </a:lnTo>
                  <a:lnTo>
                    <a:pt x="193791" y="17843"/>
                  </a:lnTo>
                  <a:lnTo>
                    <a:pt x="196262" y="11899"/>
                  </a:lnTo>
                  <a:lnTo>
                    <a:pt x="2053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16"/>
            <p:cNvSpPr/>
            <p:nvPr/>
          </p:nvSpPr>
          <p:spPr>
            <a:xfrm>
              <a:off x="7456398" y="3357563"/>
              <a:ext cx="26681" cy="321456"/>
            </a:xfrm>
            <a:custGeom>
              <a:avLst/>
              <a:gdLst/>
              <a:ahLst/>
              <a:cxnLst/>
              <a:rect l="0" t="0" r="0" b="0"/>
              <a:pathLst>
                <a:path w="26681" h="321456">
                  <a:moveTo>
                    <a:pt x="8821" y="0"/>
                  </a:moveTo>
                  <a:lnTo>
                    <a:pt x="1132" y="7688"/>
                  </a:lnTo>
                  <a:lnTo>
                    <a:pt x="259" y="13302"/>
                  </a:lnTo>
                  <a:lnTo>
                    <a:pt x="0" y="21249"/>
                  </a:lnTo>
                  <a:lnTo>
                    <a:pt x="8456" y="60938"/>
                  </a:lnTo>
                  <a:lnTo>
                    <a:pt x="16478" y="103061"/>
                  </a:lnTo>
                  <a:lnTo>
                    <a:pt x="25327" y="147488"/>
                  </a:lnTo>
                  <a:lnTo>
                    <a:pt x="26562" y="192117"/>
                  </a:lnTo>
                  <a:lnTo>
                    <a:pt x="26669" y="236764"/>
                  </a:lnTo>
                  <a:lnTo>
                    <a:pt x="26679" y="278725"/>
                  </a:lnTo>
                  <a:lnTo>
                    <a:pt x="26680" y="321455"/>
                  </a:lnTo>
                  <a:lnTo>
                    <a:pt x="26680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17"/>
            <p:cNvSpPr/>
            <p:nvPr/>
          </p:nvSpPr>
          <p:spPr>
            <a:xfrm>
              <a:off x="7590234" y="3339703"/>
              <a:ext cx="169665" cy="357189"/>
            </a:xfrm>
            <a:custGeom>
              <a:avLst/>
              <a:gdLst/>
              <a:ahLst/>
              <a:cxnLst/>
              <a:rect l="0" t="0" r="0" b="0"/>
              <a:pathLst>
                <a:path w="169665" h="357189">
                  <a:moveTo>
                    <a:pt x="0" y="0"/>
                  </a:moveTo>
                  <a:lnTo>
                    <a:pt x="12429" y="12429"/>
                  </a:lnTo>
                  <a:lnTo>
                    <a:pt x="15446" y="20738"/>
                  </a:lnTo>
                  <a:lnTo>
                    <a:pt x="17779" y="30053"/>
                  </a:lnTo>
                  <a:lnTo>
                    <a:pt x="24715" y="44117"/>
                  </a:lnTo>
                  <a:lnTo>
                    <a:pt x="34356" y="82623"/>
                  </a:lnTo>
                  <a:lnTo>
                    <a:pt x="43288" y="126455"/>
                  </a:lnTo>
                  <a:lnTo>
                    <a:pt x="44470" y="169854"/>
                  </a:lnTo>
                  <a:lnTo>
                    <a:pt x="44633" y="213545"/>
                  </a:lnTo>
                  <a:lnTo>
                    <a:pt x="44647" y="255940"/>
                  </a:lnTo>
                  <a:lnTo>
                    <a:pt x="44649" y="299610"/>
                  </a:lnTo>
                  <a:lnTo>
                    <a:pt x="44649" y="312507"/>
                  </a:lnTo>
                  <a:lnTo>
                    <a:pt x="44649" y="282727"/>
                  </a:lnTo>
                  <a:lnTo>
                    <a:pt x="45641" y="280758"/>
                  </a:lnTo>
                  <a:lnTo>
                    <a:pt x="47294" y="279446"/>
                  </a:lnTo>
                  <a:lnTo>
                    <a:pt x="49390" y="278571"/>
                  </a:lnTo>
                  <a:lnTo>
                    <a:pt x="50786" y="276995"/>
                  </a:lnTo>
                  <a:lnTo>
                    <a:pt x="55673" y="267337"/>
                  </a:lnTo>
                  <a:lnTo>
                    <a:pt x="59470" y="261692"/>
                  </a:lnTo>
                  <a:lnTo>
                    <a:pt x="62600" y="252935"/>
                  </a:lnTo>
                  <a:lnTo>
                    <a:pt x="92309" y="220265"/>
                  </a:lnTo>
                  <a:lnTo>
                    <a:pt x="100889" y="216958"/>
                  </a:lnTo>
                  <a:lnTo>
                    <a:pt x="138131" y="214326"/>
                  </a:lnTo>
                  <a:lnTo>
                    <a:pt x="143413" y="216964"/>
                  </a:lnTo>
                  <a:lnTo>
                    <a:pt x="154888" y="226743"/>
                  </a:lnTo>
                  <a:lnTo>
                    <a:pt x="158136" y="235051"/>
                  </a:lnTo>
                  <a:lnTo>
                    <a:pt x="168736" y="278917"/>
                  </a:lnTo>
                  <a:lnTo>
                    <a:pt x="169648" y="320850"/>
                  </a:lnTo>
                  <a:lnTo>
                    <a:pt x="169664" y="357188"/>
                  </a:lnTo>
                  <a:lnTo>
                    <a:pt x="169664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9"/>
          <p:cNvGrpSpPr/>
          <p:nvPr/>
        </p:nvGrpSpPr>
        <p:grpSpPr>
          <a:xfrm>
            <a:off x="4071938" y="4045148"/>
            <a:ext cx="383977" cy="169666"/>
            <a:chOff x="4071938" y="4045148"/>
            <a:chExt cx="383977" cy="169666"/>
          </a:xfrm>
        </p:grpSpPr>
        <p:sp>
          <p:nvSpPr>
            <p:cNvPr id="106" name="SMARTInkShape-118"/>
            <p:cNvSpPr/>
            <p:nvPr/>
          </p:nvSpPr>
          <p:spPr>
            <a:xfrm>
              <a:off x="4071938" y="4125516"/>
              <a:ext cx="321469" cy="17860"/>
            </a:xfrm>
            <a:custGeom>
              <a:avLst/>
              <a:gdLst/>
              <a:ahLst/>
              <a:cxnLst/>
              <a:rect l="0" t="0" r="0" b="0"/>
              <a:pathLst>
                <a:path w="321469" h="17860">
                  <a:moveTo>
                    <a:pt x="0" y="17859"/>
                  </a:moveTo>
                  <a:lnTo>
                    <a:pt x="7688" y="17859"/>
                  </a:lnTo>
                  <a:lnTo>
                    <a:pt x="8102" y="16867"/>
                  </a:lnTo>
                  <a:lnTo>
                    <a:pt x="8561" y="13119"/>
                  </a:lnTo>
                  <a:lnTo>
                    <a:pt x="9676" y="11722"/>
                  </a:lnTo>
                  <a:lnTo>
                    <a:pt x="16585" y="9298"/>
                  </a:lnTo>
                  <a:lnTo>
                    <a:pt x="22222" y="9038"/>
                  </a:lnTo>
                  <a:lnTo>
                    <a:pt x="23744" y="8010"/>
                  </a:lnTo>
                  <a:lnTo>
                    <a:pt x="24759" y="6332"/>
                  </a:lnTo>
                  <a:lnTo>
                    <a:pt x="25436" y="4221"/>
                  </a:lnTo>
                  <a:lnTo>
                    <a:pt x="26878" y="2814"/>
                  </a:lnTo>
                  <a:lnTo>
                    <a:pt x="31128" y="1250"/>
                  </a:lnTo>
                  <a:lnTo>
                    <a:pt x="74133" y="1"/>
                  </a:lnTo>
                  <a:lnTo>
                    <a:pt x="114765" y="0"/>
                  </a:lnTo>
                  <a:lnTo>
                    <a:pt x="157847" y="0"/>
                  </a:lnTo>
                  <a:lnTo>
                    <a:pt x="184632" y="992"/>
                  </a:lnTo>
                  <a:lnTo>
                    <a:pt x="211739" y="7688"/>
                  </a:lnTo>
                  <a:lnTo>
                    <a:pt x="253095" y="9900"/>
                  </a:lnTo>
                  <a:lnTo>
                    <a:pt x="270486" y="16615"/>
                  </a:lnTo>
                  <a:lnTo>
                    <a:pt x="315005" y="17859"/>
                  </a:lnTo>
                  <a:lnTo>
                    <a:pt x="321468" y="17859"/>
                  </a:lnTo>
                  <a:lnTo>
                    <a:pt x="321468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19"/>
            <p:cNvSpPr/>
            <p:nvPr/>
          </p:nvSpPr>
          <p:spPr>
            <a:xfrm>
              <a:off x="4330898" y="4045148"/>
              <a:ext cx="125017" cy="169666"/>
            </a:xfrm>
            <a:custGeom>
              <a:avLst/>
              <a:gdLst/>
              <a:ahLst/>
              <a:cxnLst/>
              <a:rect l="0" t="0" r="0" b="0"/>
              <a:pathLst>
                <a:path w="125017" h="169666">
                  <a:moveTo>
                    <a:pt x="0" y="0"/>
                  </a:moveTo>
                  <a:lnTo>
                    <a:pt x="7689" y="0"/>
                  </a:lnTo>
                  <a:lnTo>
                    <a:pt x="33650" y="23730"/>
                  </a:lnTo>
                  <a:lnTo>
                    <a:pt x="39099" y="25430"/>
                  </a:lnTo>
                  <a:lnTo>
                    <a:pt x="40949" y="26875"/>
                  </a:lnTo>
                  <a:lnTo>
                    <a:pt x="48902" y="39099"/>
                  </a:lnTo>
                  <a:lnTo>
                    <a:pt x="54146" y="42182"/>
                  </a:lnTo>
                  <a:lnTo>
                    <a:pt x="56933" y="43004"/>
                  </a:lnTo>
                  <a:lnTo>
                    <a:pt x="58791" y="44545"/>
                  </a:lnTo>
                  <a:lnTo>
                    <a:pt x="60856" y="48902"/>
                  </a:lnTo>
                  <a:lnTo>
                    <a:pt x="62399" y="50461"/>
                  </a:lnTo>
                  <a:lnTo>
                    <a:pt x="66759" y="52193"/>
                  </a:lnTo>
                  <a:lnTo>
                    <a:pt x="74792" y="53168"/>
                  </a:lnTo>
                  <a:lnTo>
                    <a:pt x="76651" y="54297"/>
                  </a:lnTo>
                  <a:lnTo>
                    <a:pt x="77889" y="56042"/>
                  </a:lnTo>
                  <a:lnTo>
                    <a:pt x="78716" y="58198"/>
                  </a:lnTo>
                  <a:lnTo>
                    <a:pt x="80258" y="59634"/>
                  </a:lnTo>
                  <a:lnTo>
                    <a:pt x="89366" y="63248"/>
                  </a:lnTo>
                  <a:lnTo>
                    <a:pt x="105880" y="79093"/>
                  </a:lnTo>
                  <a:lnTo>
                    <a:pt x="115686" y="80334"/>
                  </a:lnTo>
                  <a:lnTo>
                    <a:pt x="120708" y="80358"/>
                  </a:lnTo>
                  <a:lnTo>
                    <a:pt x="122144" y="81353"/>
                  </a:lnTo>
                  <a:lnTo>
                    <a:pt x="123101" y="83009"/>
                  </a:lnTo>
                  <a:lnTo>
                    <a:pt x="125016" y="89297"/>
                  </a:lnTo>
                  <a:lnTo>
                    <a:pt x="125016" y="94038"/>
                  </a:lnTo>
                  <a:lnTo>
                    <a:pt x="124024" y="95434"/>
                  </a:lnTo>
                  <a:lnTo>
                    <a:pt x="122370" y="96365"/>
                  </a:lnTo>
                  <a:lnTo>
                    <a:pt x="120276" y="96986"/>
                  </a:lnTo>
                  <a:lnTo>
                    <a:pt x="118879" y="98392"/>
                  </a:lnTo>
                  <a:lnTo>
                    <a:pt x="116195" y="106756"/>
                  </a:lnTo>
                  <a:lnTo>
                    <a:pt x="101267" y="122963"/>
                  </a:lnTo>
                  <a:lnTo>
                    <a:pt x="99578" y="128403"/>
                  </a:lnTo>
                  <a:lnTo>
                    <a:pt x="98136" y="130251"/>
                  </a:lnTo>
                  <a:lnTo>
                    <a:pt x="90657" y="133459"/>
                  </a:lnTo>
                  <a:lnTo>
                    <a:pt x="89901" y="136375"/>
                  </a:lnTo>
                  <a:lnTo>
                    <a:pt x="89700" y="138542"/>
                  </a:lnTo>
                  <a:lnTo>
                    <a:pt x="88573" y="139986"/>
                  </a:lnTo>
                  <a:lnTo>
                    <a:pt x="80227" y="143614"/>
                  </a:lnTo>
                  <a:lnTo>
                    <a:pt x="71473" y="151772"/>
                  </a:lnTo>
                  <a:lnTo>
                    <a:pt x="71438" y="160703"/>
                  </a:lnTo>
                  <a:lnTo>
                    <a:pt x="62508" y="160735"/>
                  </a:lnTo>
                  <a:lnTo>
                    <a:pt x="70197" y="160735"/>
                  </a:lnTo>
                  <a:lnTo>
                    <a:pt x="70610" y="161727"/>
                  </a:lnTo>
                  <a:lnTo>
                    <a:pt x="71438" y="1696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10"/>
          <p:cNvGrpSpPr/>
          <p:nvPr/>
        </p:nvGrpSpPr>
        <p:grpSpPr>
          <a:xfrm>
            <a:off x="4589859" y="3937992"/>
            <a:ext cx="1142842" cy="329570"/>
            <a:chOff x="4589859" y="3937992"/>
            <a:chExt cx="1142842" cy="329570"/>
          </a:xfrm>
        </p:grpSpPr>
        <p:sp>
          <p:nvSpPr>
            <p:cNvPr id="109" name="SMARTInkShape-120"/>
            <p:cNvSpPr/>
            <p:nvPr/>
          </p:nvSpPr>
          <p:spPr>
            <a:xfrm>
              <a:off x="4589859" y="4036219"/>
              <a:ext cx="203985" cy="231343"/>
            </a:xfrm>
            <a:custGeom>
              <a:avLst/>
              <a:gdLst/>
              <a:ahLst/>
              <a:cxnLst/>
              <a:rect l="0" t="0" r="0" b="0"/>
              <a:pathLst>
                <a:path w="203985" h="231343">
                  <a:moveTo>
                    <a:pt x="160735" y="0"/>
                  </a:moveTo>
                  <a:lnTo>
                    <a:pt x="118988" y="0"/>
                  </a:lnTo>
                  <a:lnTo>
                    <a:pt x="77391" y="0"/>
                  </a:lnTo>
                  <a:lnTo>
                    <a:pt x="71438" y="2645"/>
                  </a:lnTo>
                  <a:lnTo>
                    <a:pt x="65485" y="6137"/>
                  </a:lnTo>
                  <a:lnTo>
                    <a:pt x="53579" y="8378"/>
                  </a:lnTo>
                  <a:lnTo>
                    <a:pt x="50602" y="8562"/>
                  </a:lnTo>
                  <a:lnTo>
                    <a:pt x="44649" y="11412"/>
                  </a:lnTo>
                  <a:lnTo>
                    <a:pt x="28939" y="23744"/>
                  </a:lnTo>
                  <a:lnTo>
                    <a:pt x="23445" y="25436"/>
                  </a:lnTo>
                  <a:lnTo>
                    <a:pt x="21584" y="26879"/>
                  </a:lnTo>
                  <a:lnTo>
                    <a:pt x="19515" y="31128"/>
                  </a:lnTo>
                  <a:lnTo>
                    <a:pt x="17971" y="32659"/>
                  </a:lnTo>
                  <a:lnTo>
                    <a:pt x="13610" y="34359"/>
                  </a:lnTo>
                  <a:lnTo>
                    <a:pt x="12050" y="35804"/>
                  </a:lnTo>
                  <a:lnTo>
                    <a:pt x="9341" y="43287"/>
                  </a:lnTo>
                  <a:lnTo>
                    <a:pt x="9052" y="48986"/>
                  </a:lnTo>
                  <a:lnTo>
                    <a:pt x="10004" y="50516"/>
                  </a:lnTo>
                  <a:lnTo>
                    <a:pt x="11630" y="51537"/>
                  </a:lnTo>
                  <a:lnTo>
                    <a:pt x="13707" y="52217"/>
                  </a:lnTo>
                  <a:lnTo>
                    <a:pt x="15091" y="53663"/>
                  </a:lnTo>
                  <a:lnTo>
                    <a:pt x="19958" y="63112"/>
                  </a:lnTo>
                  <a:lnTo>
                    <a:pt x="22235" y="65887"/>
                  </a:lnTo>
                  <a:lnTo>
                    <a:pt x="27411" y="68970"/>
                  </a:lnTo>
                  <a:lnTo>
                    <a:pt x="33019" y="71333"/>
                  </a:lnTo>
                  <a:lnTo>
                    <a:pt x="73778" y="95325"/>
                  </a:lnTo>
                  <a:lnTo>
                    <a:pt x="113492" y="119065"/>
                  </a:lnTo>
                  <a:lnTo>
                    <a:pt x="153682" y="142875"/>
                  </a:lnTo>
                  <a:lnTo>
                    <a:pt x="174689" y="157758"/>
                  </a:lnTo>
                  <a:lnTo>
                    <a:pt x="190378" y="172640"/>
                  </a:lnTo>
                  <a:lnTo>
                    <a:pt x="193753" y="178594"/>
                  </a:lnTo>
                  <a:lnTo>
                    <a:pt x="196245" y="184547"/>
                  </a:lnTo>
                  <a:lnTo>
                    <a:pt x="203984" y="194689"/>
                  </a:lnTo>
                  <a:lnTo>
                    <a:pt x="203458" y="196269"/>
                  </a:lnTo>
                  <a:lnTo>
                    <a:pt x="198970" y="203233"/>
                  </a:lnTo>
                  <a:lnTo>
                    <a:pt x="197572" y="208727"/>
                  </a:lnTo>
                  <a:lnTo>
                    <a:pt x="196207" y="210588"/>
                  </a:lnTo>
                  <a:lnTo>
                    <a:pt x="194305" y="211830"/>
                  </a:lnTo>
                  <a:lnTo>
                    <a:pt x="189545" y="214201"/>
                  </a:lnTo>
                  <a:lnTo>
                    <a:pt x="184123" y="218562"/>
                  </a:lnTo>
                  <a:lnTo>
                    <a:pt x="175759" y="221162"/>
                  </a:lnTo>
                  <a:lnTo>
                    <a:pt x="136756" y="223120"/>
                  </a:lnTo>
                  <a:lnTo>
                    <a:pt x="113077" y="224210"/>
                  </a:lnTo>
                  <a:lnTo>
                    <a:pt x="77388" y="231342"/>
                  </a:lnTo>
                  <a:lnTo>
                    <a:pt x="60523" y="230934"/>
                  </a:lnTo>
                  <a:lnTo>
                    <a:pt x="42787" y="225055"/>
                  </a:lnTo>
                  <a:lnTo>
                    <a:pt x="12183" y="222320"/>
                  </a:lnTo>
                  <a:lnTo>
                    <a:pt x="6076" y="218533"/>
                  </a:lnTo>
                  <a:lnTo>
                    <a:pt x="2701" y="213543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21"/>
            <p:cNvSpPr/>
            <p:nvPr/>
          </p:nvSpPr>
          <p:spPr>
            <a:xfrm>
              <a:off x="4866680" y="4098727"/>
              <a:ext cx="205384" cy="17748"/>
            </a:xfrm>
            <a:custGeom>
              <a:avLst/>
              <a:gdLst/>
              <a:ahLst/>
              <a:cxnLst/>
              <a:rect l="0" t="0" r="0" b="0"/>
              <a:pathLst>
                <a:path w="205384" h="17748">
                  <a:moveTo>
                    <a:pt x="0" y="0"/>
                  </a:moveTo>
                  <a:lnTo>
                    <a:pt x="14258" y="992"/>
                  </a:lnTo>
                  <a:lnTo>
                    <a:pt x="38829" y="7067"/>
                  </a:lnTo>
                  <a:lnTo>
                    <a:pt x="79856" y="11412"/>
                  </a:lnTo>
                  <a:lnTo>
                    <a:pt x="98074" y="15949"/>
                  </a:lnTo>
                  <a:lnTo>
                    <a:pt x="139889" y="17747"/>
                  </a:lnTo>
                  <a:lnTo>
                    <a:pt x="180578" y="16860"/>
                  </a:lnTo>
                  <a:lnTo>
                    <a:pt x="205383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22"/>
            <p:cNvSpPr/>
            <p:nvPr/>
          </p:nvSpPr>
          <p:spPr>
            <a:xfrm>
              <a:off x="4902398" y="3937992"/>
              <a:ext cx="89298" cy="312385"/>
            </a:xfrm>
            <a:custGeom>
              <a:avLst/>
              <a:gdLst/>
              <a:ahLst/>
              <a:cxnLst/>
              <a:rect l="0" t="0" r="0" b="0"/>
              <a:pathLst>
                <a:path w="89298" h="312385">
                  <a:moveTo>
                    <a:pt x="0" y="0"/>
                  </a:moveTo>
                  <a:lnTo>
                    <a:pt x="38374" y="38374"/>
                  </a:lnTo>
                  <a:lnTo>
                    <a:pt x="41860" y="47152"/>
                  </a:lnTo>
                  <a:lnTo>
                    <a:pt x="44401" y="56675"/>
                  </a:lnTo>
                  <a:lnTo>
                    <a:pt x="54118" y="70873"/>
                  </a:lnTo>
                  <a:lnTo>
                    <a:pt x="56914" y="74038"/>
                  </a:lnTo>
                  <a:lnTo>
                    <a:pt x="60022" y="85492"/>
                  </a:lnTo>
                  <a:lnTo>
                    <a:pt x="64417" y="106029"/>
                  </a:lnTo>
                  <a:lnTo>
                    <a:pt x="69358" y="124682"/>
                  </a:lnTo>
                  <a:lnTo>
                    <a:pt x="73467" y="142776"/>
                  </a:lnTo>
                  <a:lnTo>
                    <a:pt x="77301" y="155729"/>
                  </a:lnTo>
                  <a:lnTo>
                    <a:pt x="80099" y="198599"/>
                  </a:lnTo>
                  <a:lnTo>
                    <a:pt x="80357" y="242282"/>
                  </a:lnTo>
                  <a:lnTo>
                    <a:pt x="89133" y="285566"/>
                  </a:lnTo>
                  <a:lnTo>
                    <a:pt x="89297" y="312384"/>
                  </a:lnTo>
                  <a:lnTo>
                    <a:pt x="89297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23"/>
            <p:cNvSpPr/>
            <p:nvPr/>
          </p:nvSpPr>
          <p:spPr>
            <a:xfrm>
              <a:off x="5045273" y="4063008"/>
              <a:ext cx="178595" cy="196451"/>
            </a:xfrm>
            <a:custGeom>
              <a:avLst/>
              <a:gdLst/>
              <a:ahLst/>
              <a:cxnLst/>
              <a:rect l="0" t="0" r="0" b="0"/>
              <a:pathLst>
                <a:path w="178595" h="196451">
                  <a:moveTo>
                    <a:pt x="0" y="0"/>
                  </a:moveTo>
                  <a:lnTo>
                    <a:pt x="7129" y="8121"/>
                  </a:lnTo>
                  <a:lnTo>
                    <a:pt x="14240" y="21368"/>
                  </a:lnTo>
                  <a:lnTo>
                    <a:pt x="26860" y="65769"/>
                  </a:lnTo>
                  <a:lnTo>
                    <a:pt x="34811" y="94099"/>
                  </a:lnTo>
                  <a:lnTo>
                    <a:pt x="35703" y="136019"/>
                  </a:lnTo>
                  <a:lnTo>
                    <a:pt x="35719" y="178541"/>
                  </a:lnTo>
                  <a:lnTo>
                    <a:pt x="35719" y="185749"/>
                  </a:lnTo>
                  <a:lnTo>
                    <a:pt x="44646" y="196450"/>
                  </a:lnTo>
                  <a:lnTo>
                    <a:pt x="39907" y="191712"/>
                  </a:lnTo>
                  <a:lnTo>
                    <a:pt x="37581" y="186739"/>
                  </a:lnTo>
                  <a:lnTo>
                    <a:pt x="35725" y="144857"/>
                  </a:lnTo>
                  <a:lnTo>
                    <a:pt x="35720" y="123280"/>
                  </a:lnTo>
                  <a:lnTo>
                    <a:pt x="38366" y="116637"/>
                  </a:lnTo>
                  <a:lnTo>
                    <a:pt x="40460" y="113477"/>
                  </a:lnTo>
                  <a:lnTo>
                    <a:pt x="43408" y="99548"/>
                  </a:lnTo>
                  <a:lnTo>
                    <a:pt x="44540" y="77768"/>
                  </a:lnTo>
                  <a:lnTo>
                    <a:pt x="47246" y="71605"/>
                  </a:lnTo>
                  <a:lnTo>
                    <a:pt x="50764" y="65559"/>
                  </a:lnTo>
                  <a:lnTo>
                    <a:pt x="53022" y="53593"/>
                  </a:lnTo>
                  <a:lnTo>
                    <a:pt x="53208" y="50611"/>
                  </a:lnTo>
                  <a:lnTo>
                    <a:pt x="54323" y="48624"/>
                  </a:lnTo>
                  <a:lnTo>
                    <a:pt x="56060" y="47298"/>
                  </a:lnTo>
                  <a:lnTo>
                    <a:pt x="58209" y="46415"/>
                  </a:lnTo>
                  <a:lnTo>
                    <a:pt x="59642" y="44834"/>
                  </a:lnTo>
                  <a:lnTo>
                    <a:pt x="61235" y="40431"/>
                  </a:lnTo>
                  <a:lnTo>
                    <a:pt x="62651" y="38861"/>
                  </a:lnTo>
                  <a:lnTo>
                    <a:pt x="66872" y="37115"/>
                  </a:lnTo>
                  <a:lnTo>
                    <a:pt x="110392" y="35721"/>
                  </a:lnTo>
                  <a:lnTo>
                    <a:pt x="117855" y="35719"/>
                  </a:lnTo>
                  <a:lnTo>
                    <a:pt x="124480" y="38365"/>
                  </a:lnTo>
                  <a:lnTo>
                    <a:pt x="130731" y="41856"/>
                  </a:lnTo>
                  <a:lnTo>
                    <a:pt x="142828" y="44096"/>
                  </a:lnTo>
                  <a:lnTo>
                    <a:pt x="178594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24"/>
            <p:cNvSpPr/>
            <p:nvPr/>
          </p:nvSpPr>
          <p:spPr>
            <a:xfrm>
              <a:off x="5232797" y="4098736"/>
              <a:ext cx="187524" cy="160315"/>
            </a:xfrm>
            <a:custGeom>
              <a:avLst/>
              <a:gdLst/>
              <a:ahLst/>
              <a:cxnLst/>
              <a:rect l="0" t="0" r="0" b="0"/>
              <a:pathLst>
                <a:path w="187524" h="160315">
                  <a:moveTo>
                    <a:pt x="0" y="44639"/>
                  </a:moveTo>
                  <a:lnTo>
                    <a:pt x="15377" y="44639"/>
                  </a:lnTo>
                  <a:lnTo>
                    <a:pt x="27246" y="51707"/>
                  </a:lnTo>
                  <a:lnTo>
                    <a:pt x="38785" y="53200"/>
                  </a:lnTo>
                  <a:lnTo>
                    <a:pt x="44689" y="50759"/>
                  </a:lnTo>
                  <a:lnTo>
                    <a:pt x="51822" y="45848"/>
                  </a:lnTo>
                  <a:lnTo>
                    <a:pt x="60360" y="43886"/>
                  </a:lnTo>
                  <a:lnTo>
                    <a:pt x="68707" y="38573"/>
                  </a:lnTo>
                  <a:lnTo>
                    <a:pt x="74523" y="36982"/>
                  </a:lnTo>
                  <a:lnTo>
                    <a:pt x="76471" y="35566"/>
                  </a:lnTo>
                  <a:lnTo>
                    <a:pt x="77770" y="33629"/>
                  </a:lnTo>
                  <a:lnTo>
                    <a:pt x="78636" y="31346"/>
                  </a:lnTo>
                  <a:lnTo>
                    <a:pt x="80205" y="29824"/>
                  </a:lnTo>
                  <a:lnTo>
                    <a:pt x="84595" y="28132"/>
                  </a:lnTo>
                  <a:lnTo>
                    <a:pt x="86162" y="26690"/>
                  </a:lnTo>
                  <a:lnTo>
                    <a:pt x="89174" y="18253"/>
                  </a:lnTo>
                  <a:lnTo>
                    <a:pt x="89296" y="4213"/>
                  </a:lnTo>
                  <a:lnTo>
                    <a:pt x="88305" y="2806"/>
                  </a:lnTo>
                  <a:lnTo>
                    <a:pt x="86650" y="1867"/>
                  </a:lnTo>
                  <a:lnTo>
                    <a:pt x="80203" y="238"/>
                  </a:lnTo>
                  <a:lnTo>
                    <a:pt x="64149" y="0"/>
                  </a:lnTo>
                  <a:lnTo>
                    <a:pt x="49566" y="7122"/>
                  </a:lnTo>
                  <a:lnTo>
                    <a:pt x="42534" y="12420"/>
                  </a:lnTo>
                  <a:lnTo>
                    <a:pt x="38748" y="18082"/>
                  </a:lnTo>
                  <a:lnTo>
                    <a:pt x="36073" y="23907"/>
                  </a:lnTo>
                  <a:lnTo>
                    <a:pt x="20352" y="44645"/>
                  </a:lnTo>
                  <a:lnTo>
                    <a:pt x="18187" y="59523"/>
                  </a:lnTo>
                  <a:lnTo>
                    <a:pt x="17863" y="92264"/>
                  </a:lnTo>
                  <a:lnTo>
                    <a:pt x="20507" y="98217"/>
                  </a:lnTo>
                  <a:lnTo>
                    <a:pt x="32099" y="119237"/>
                  </a:lnTo>
                  <a:lnTo>
                    <a:pt x="34109" y="126742"/>
                  </a:lnTo>
                  <a:lnTo>
                    <a:pt x="36630" y="129140"/>
                  </a:lnTo>
                  <a:lnTo>
                    <a:pt x="55695" y="138045"/>
                  </a:lnTo>
                  <a:lnTo>
                    <a:pt x="65230" y="146178"/>
                  </a:lnTo>
                  <a:lnTo>
                    <a:pt x="73971" y="149299"/>
                  </a:lnTo>
                  <a:lnTo>
                    <a:pt x="83477" y="151678"/>
                  </a:lnTo>
                  <a:lnTo>
                    <a:pt x="95400" y="157603"/>
                  </a:lnTo>
                  <a:lnTo>
                    <a:pt x="117710" y="160314"/>
                  </a:lnTo>
                  <a:lnTo>
                    <a:pt x="132332" y="155862"/>
                  </a:lnTo>
                  <a:lnTo>
                    <a:pt x="148913" y="146462"/>
                  </a:lnTo>
                  <a:lnTo>
                    <a:pt x="163626" y="142939"/>
                  </a:lnTo>
                  <a:lnTo>
                    <a:pt x="171279" y="138599"/>
                  </a:lnTo>
                  <a:lnTo>
                    <a:pt x="187523" y="1160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25"/>
            <p:cNvSpPr/>
            <p:nvPr/>
          </p:nvSpPr>
          <p:spPr>
            <a:xfrm>
              <a:off x="5429250" y="4045148"/>
              <a:ext cx="124862" cy="205331"/>
            </a:xfrm>
            <a:custGeom>
              <a:avLst/>
              <a:gdLst/>
              <a:ahLst/>
              <a:cxnLst/>
              <a:rect l="0" t="0" r="0" b="0"/>
              <a:pathLst>
                <a:path w="124862" h="205331">
                  <a:moveTo>
                    <a:pt x="89297" y="0"/>
                  </a:moveTo>
                  <a:lnTo>
                    <a:pt x="47549" y="0"/>
                  </a:lnTo>
                  <a:lnTo>
                    <a:pt x="32732" y="0"/>
                  </a:lnTo>
                  <a:lnTo>
                    <a:pt x="30751" y="993"/>
                  </a:lnTo>
                  <a:lnTo>
                    <a:pt x="29430" y="2646"/>
                  </a:lnTo>
                  <a:lnTo>
                    <a:pt x="28550" y="4741"/>
                  </a:lnTo>
                  <a:lnTo>
                    <a:pt x="26971" y="6137"/>
                  </a:lnTo>
                  <a:lnTo>
                    <a:pt x="19255" y="8562"/>
                  </a:lnTo>
                  <a:lnTo>
                    <a:pt x="10294" y="16586"/>
                  </a:lnTo>
                  <a:lnTo>
                    <a:pt x="9049" y="25437"/>
                  </a:lnTo>
                  <a:lnTo>
                    <a:pt x="42695" y="65692"/>
                  </a:lnTo>
                  <a:lnTo>
                    <a:pt x="86248" y="105151"/>
                  </a:lnTo>
                  <a:lnTo>
                    <a:pt x="121046" y="149748"/>
                  </a:lnTo>
                  <a:lnTo>
                    <a:pt x="124493" y="171390"/>
                  </a:lnTo>
                  <a:lnTo>
                    <a:pt x="124861" y="181200"/>
                  </a:lnTo>
                  <a:lnTo>
                    <a:pt x="123920" y="183308"/>
                  </a:lnTo>
                  <a:lnTo>
                    <a:pt x="122301" y="184714"/>
                  </a:lnTo>
                  <a:lnTo>
                    <a:pt x="120229" y="185650"/>
                  </a:lnTo>
                  <a:lnTo>
                    <a:pt x="118848" y="187267"/>
                  </a:lnTo>
                  <a:lnTo>
                    <a:pt x="117314" y="191709"/>
                  </a:lnTo>
                  <a:lnTo>
                    <a:pt x="115912" y="193291"/>
                  </a:lnTo>
                  <a:lnTo>
                    <a:pt x="98042" y="203336"/>
                  </a:lnTo>
                  <a:lnTo>
                    <a:pt x="64365" y="205330"/>
                  </a:lnTo>
                  <a:lnTo>
                    <a:pt x="41732" y="204384"/>
                  </a:lnTo>
                  <a:lnTo>
                    <a:pt x="18037" y="194359"/>
                  </a:lnTo>
                  <a:lnTo>
                    <a:pt x="4722" y="183183"/>
                  </a:lnTo>
                  <a:lnTo>
                    <a:pt x="2099" y="177988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26"/>
            <p:cNvSpPr/>
            <p:nvPr/>
          </p:nvSpPr>
          <p:spPr>
            <a:xfrm>
              <a:off x="5581548" y="4036219"/>
              <a:ext cx="151153" cy="187489"/>
            </a:xfrm>
            <a:custGeom>
              <a:avLst/>
              <a:gdLst/>
              <a:ahLst/>
              <a:cxnLst/>
              <a:rect l="0" t="0" r="0" b="0"/>
              <a:pathLst>
                <a:path w="151153" h="187489">
                  <a:moveTo>
                    <a:pt x="133452" y="0"/>
                  </a:moveTo>
                  <a:lnTo>
                    <a:pt x="94819" y="0"/>
                  </a:lnTo>
                  <a:lnTo>
                    <a:pt x="88831" y="2645"/>
                  </a:lnTo>
                  <a:lnTo>
                    <a:pt x="85846" y="4740"/>
                  </a:lnTo>
                  <a:lnTo>
                    <a:pt x="72163" y="7688"/>
                  </a:lnTo>
                  <a:lnTo>
                    <a:pt x="46385" y="9849"/>
                  </a:lnTo>
                  <a:lnTo>
                    <a:pt x="22184" y="18018"/>
                  </a:lnTo>
                  <a:lnTo>
                    <a:pt x="20578" y="19949"/>
                  </a:lnTo>
                  <a:lnTo>
                    <a:pt x="17802" y="24741"/>
                  </a:lnTo>
                  <a:lnTo>
                    <a:pt x="13260" y="30178"/>
                  </a:lnTo>
                  <a:lnTo>
                    <a:pt x="7935" y="33256"/>
                  </a:lnTo>
                  <a:lnTo>
                    <a:pt x="1171" y="35232"/>
                  </a:lnTo>
                  <a:lnTo>
                    <a:pt x="617" y="36387"/>
                  </a:lnTo>
                  <a:lnTo>
                    <a:pt x="0" y="40315"/>
                  </a:lnTo>
                  <a:lnTo>
                    <a:pt x="2372" y="45368"/>
                  </a:lnTo>
                  <a:lnTo>
                    <a:pt x="5741" y="50921"/>
                  </a:lnTo>
                  <a:lnTo>
                    <a:pt x="7238" y="56697"/>
                  </a:lnTo>
                  <a:lnTo>
                    <a:pt x="9622" y="58634"/>
                  </a:lnTo>
                  <a:lnTo>
                    <a:pt x="17563" y="60786"/>
                  </a:lnTo>
                  <a:lnTo>
                    <a:pt x="25060" y="67034"/>
                  </a:lnTo>
                  <a:lnTo>
                    <a:pt x="32692" y="75433"/>
                  </a:lnTo>
                  <a:lnTo>
                    <a:pt x="77031" y="105867"/>
                  </a:lnTo>
                  <a:lnTo>
                    <a:pt x="117585" y="130719"/>
                  </a:lnTo>
                  <a:lnTo>
                    <a:pt x="145204" y="154771"/>
                  </a:lnTo>
                  <a:lnTo>
                    <a:pt x="148597" y="160730"/>
                  </a:lnTo>
                  <a:lnTo>
                    <a:pt x="150954" y="169479"/>
                  </a:lnTo>
                  <a:lnTo>
                    <a:pt x="151152" y="173881"/>
                  </a:lnTo>
                  <a:lnTo>
                    <a:pt x="150213" y="175452"/>
                  </a:lnTo>
                  <a:lnTo>
                    <a:pt x="148595" y="176499"/>
                  </a:lnTo>
                  <a:lnTo>
                    <a:pt x="146524" y="177197"/>
                  </a:lnTo>
                  <a:lnTo>
                    <a:pt x="145143" y="178655"/>
                  </a:lnTo>
                  <a:lnTo>
                    <a:pt x="143609" y="182920"/>
                  </a:lnTo>
                  <a:lnTo>
                    <a:pt x="141215" y="184454"/>
                  </a:lnTo>
                  <a:lnTo>
                    <a:pt x="122372" y="187119"/>
                  </a:lnTo>
                  <a:lnTo>
                    <a:pt x="103759" y="187488"/>
                  </a:lnTo>
                  <a:lnTo>
                    <a:pt x="63597" y="174220"/>
                  </a:lnTo>
                  <a:lnTo>
                    <a:pt x="44755" y="167618"/>
                  </a:lnTo>
                  <a:lnTo>
                    <a:pt x="35225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11"/>
          <p:cNvGrpSpPr/>
          <p:nvPr/>
        </p:nvGrpSpPr>
        <p:grpSpPr>
          <a:xfrm>
            <a:off x="1330523" y="4384477"/>
            <a:ext cx="1526978" cy="375033"/>
            <a:chOff x="1330523" y="4384477"/>
            <a:chExt cx="1526978" cy="375033"/>
          </a:xfrm>
        </p:grpSpPr>
        <p:sp>
          <p:nvSpPr>
            <p:cNvPr id="117" name="SMARTInkShape-127"/>
            <p:cNvSpPr/>
            <p:nvPr/>
          </p:nvSpPr>
          <p:spPr>
            <a:xfrm>
              <a:off x="1330523" y="4589869"/>
              <a:ext cx="339330" cy="35710"/>
            </a:xfrm>
            <a:custGeom>
              <a:avLst/>
              <a:gdLst/>
              <a:ahLst/>
              <a:cxnLst/>
              <a:rect l="0" t="0" r="0" b="0"/>
              <a:pathLst>
                <a:path w="339330" h="35710">
                  <a:moveTo>
                    <a:pt x="0" y="8920"/>
                  </a:moveTo>
                  <a:lnTo>
                    <a:pt x="25430" y="8920"/>
                  </a:lnTo>
                  <a:lnTo>
                    <a:pt x="33650" y="2783"/>
                  </a:lnTo>
                  <a:lnTo>
                    <a:pt x="41941" y="818"/>
                  </a:lnTo>
                  <a:lnTo>
                    <a:pt x="82979" y="0"/>
                  </a:lnTo>
                  <a:lnTo>
                    <a:pt x="119390" y="983"/>
                  </a:lnTo>
                  <a:lnTo>
                    <a:pt x="154810" y="8093"/>
                  </a:lnTo>
                  <a:lnTo>
                    <a:pt x="196640" y="9840"/>
                  </a:lnTo>
                  <a:lnTo>
                    <a:pt x="235896" y="17016"/>
                  </a:lnTo>
                  <a:lnTo>
                    <a:pt x="258080" y="18595"/>
                  </a:lnTo>
                  <a:lnTo>
                    <a:pt x="283638" y="25506"/>
                  </a:lnTo>
                  <a:lnTo>
                    <a:pt x="299628" y="27520"/>
                  </a:lnTo>
                  <a:lnTo>
                    <a:pt x="312341" y="33797"/>
                  </a:lnTo>
                  <a:lnTo>
                    <a:pt x="339328" y="35709"/>
                  </a:lnTo>
                  <a:lnTo>
                    <a:pt x="339329" y="17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28"/>
            <p:cNvSpPr/>
            <p:nvPr/>
          </p:nvSpPr>
          <p:spPr>
            <a:xfrm>
              <a:off x="1598414" y="4509492"/>
              <a:ext cx="142472" cy="187525"/>
            </a:xfrm>
            <a:custGeom>
              <a:avLst/>
              <a:gdLst/>
              <a:ahLst/>
              <a:cxnLst/>
              <a:rect l="0" t="0" r="0" b="0"/>
              <a:pathLst>
                <a:path w="142472" h="187525">
                  <a:moveTo>
                    <a:pt x="0" y="0"/>
                  </a:moveTo>
                  <a:lnTo>
                    <a:pt x="4740" y="4741"/>
                  </a:lnTo>
                  <a:lnTo>
                    <a:pt x="9714" y="7068"/>
                  </a:lnTo>
                  <a:lnTo>
                    <a:pt x="23916" y="9677"/>
                  </a:lnTo>
                  <a:lnTo>
                    <a:pt x="35739" y="15949"/>
                  </a:lnTo>
                  <a:lnTo>
                    <a:pt x="38709" y="16586"/>
                  </a:lnTo>
                  <a:lnTo>
                    <a:pt x="47629" y="22223"/>
                  </a:lnTo>
                  <a:lnTo>
                    <a:pt x="59532" y="32024"/>
                  </a:lnTo>
                  <a:lnTo>
                    <a:pt x="71438" y="37635"/>
                  </a:lnTo>
                  <a:lnTo>
                    <a:pt x="86320" y="49862"/>
                  </a:lnTo>
                  <a:lnTo>
                    <a:pt x="98227" y="55490"/>
                  </a:lnTo>
                  <a:lnTo>
                    <a:pt x="141511" y="96863"/>
                  </a:lnTo>
                  <a:lnTo>
                    <a:pt x="142471" y="102563"/>
                  </a:lnTo>
                  <a:lnTo>
                    <a:pt x="141614" y="104094"/>
                  </a:lnTo>
                  <a:lnTo>
                    <a:pt x="140050" y="105115"/>
                  </a:lnTo>
                  <a:lnTo>
                    <a:pt x="138015" y="105795"/>
                  </a:lnTo>
                  <a:lnTo>
                    <a:pt x="136658" y="107241"/>
                  </a:lnTo>
                  <a:lnTo>
                    <a:pt x="133191" y="116171"/>
                  </a:lnTo>
                  <a:lnTo>
                    <a:pt x="119727" y="131238"/>
                  </a:lnTo>
                  <a:lnTo>
                    <a:pt x="114159" y="142928"/>
                  </a:lnTo>
                  <a:lnTo>
                    <a:pt x="111825" y="145887"/>
                  </a:lnTo>
                  <a:lnTo>
                    <a:pt x="106585" y="149175"/>
                  </a:lnTo>
                  <a:lnTo>
                    <a:pt x="103799" y="150051"/>
                  </a:lnTo>
                  <a:lnTo>
                    <a:pt x="101942" y="151628"/>
                  </a:lnTo>
                  <a:lnTo>
                    <a:pt x="93975" y="164080"/>
                  </a:lnTo>
                  <a:lnTo>
                    <a:pt x="88730" y="167182"/>
                  </a:lnTo>
                  <a:lnTo>
                    <a:pt x="85943" y="168010"/>
                  </a:lnTo>
                  <a:lnTo>
                    <a:pt x="84084" y="169553"/>
                  </a:lnTo>
                  <a:lnTo>
                    <a:pt x="80857" y="177207"/>
                  </a:lnTo>
                  <a:lnTo>
                    <a:pt x="77939" y="177978"/>
                  </a:lnTo>
                  <a:lnTo>
                    <a:pt x="71818" y="178558"/>
                  </a:lnTo>
                  <a:lnTo>
                    <a:pt x="71440" y="187414"/>
                  </a:lnTo>
                  <a:lnTo>
                    <a:pt x="89297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29"/>
            <p:cNvSpPr/>
            <p:nvPr/>
          </p:nvSpPr>
          <p:spPr>
            <a:xfrm>
              <a:off x="1875234" y="4384477"/>
              <a:ext cx="178559" cy="357188"/>
            </a:xfrm>
            <a:custGeom>
              <a:avLst/>
              <a:gdLst/>
              <a:ahLst/>
              <a:cxnLst/>
              <a:rect l="0" t="0" r="0" b="0"/>
              <a:pathLst>
                <a:path w="178559" h="357188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7689" y="12428"/>
                  </a:lnTo>
                  <a:lnTo>
                    <a:pt x="14822" y="24907"/>
                  </a:lnTo>
                  <a:lnTo>
                    <a:pt x="24750" y="65392"/>
                  </a:lnTo>
                  <a:lnTo>
                    <a:pt x="28831" y="87505"/>
                  </a:lnTo>
                  <a:lnTo>
                    <a:pt x="33678" y="109271"/>
                  </a:lnTo>
                  <a:lnTo>
                    <a:pt x="35450" y="152083"/>
                  </a:lnTo>
                  <a:lnTo>
                    <a:pt x="35684" y="196489"/>
                  </a:lnTo>
                  <a:lnTo>
                    <a:pt x="35714" y="234038"/>
                  </a:lnTo>
                  <a:lnTo>
                    <a:pt x="34726" y="269937"/>
                  </a:lnTo>
                  <a:lnTo>
                    <a:pt x="27157" y="310767"/>
                  </a:lnTo>
                  <a:lnTo>
                    <a:pt x="26789" y="339328"/>
                  </a:lnTo>
                  <a:lnTo>
                    <a:pt x="26789" y="326025"/>
                  </a:lnTo>
                  <a:lnTo>
                    <a:pt x="29435" y="320848"/>
                  </a:lnTo>
                  <a:lnTo>
                    <a:pt x="32926" y="315239"/>
                  </a:lnTo>
                  <a:lnTo>
                    <a:pt x="35351" y="305336"/>
                  </a:lnTo>
                  <a:lnTo>
                    <a:pt x="41783" y="296821"/>
                  </a:lnTo>
                  <a:lnTo>
                    <a:pt x="43375" y="291332"/>
                  </a:lnTo>
                  <a:lnTo>
                    <a:pt x="44792" y="289471"/>
                  </a:lnTo>
                  <a:lnTo>
                    <a:pt x="69535" y="271607"/>
                  </a:lnTo>
                  <a:lnTo>
                    <a:pt x="95784" y="268380"/>
                  </a:lnTo>
                  <a:lnTo>
                    <a:pt x="118587" y="267933"/>
                  </a:lnTo>
                  <a:lnTo>
                    <a:pt x="124805" y="270555"/>
                  </a:lnTo>
                  <a:lnTo>
                    <a:pt x="130875" y="274036"/>
                  </a:lnTo>
                  <a:lnTo>
                    <a:pt x="139871" y="276987"/>
                  </a:lnTo>
                  <a:lnTo>
                    <a:pt x="160733" y="292218"/>
                  </a:lnTo>
                  <a:lnTo>
                    <a:pt x="163710" y="293038"/>
                  </a:lnTo>
                  <a:lnTo>
                    <a:pt x="165695" y="294578"/>
                  </a:lnTo>
                  <a:lnTo>
                    <a:pt x="175453" y="309814"/>
                  </a:lnTo>
                  <a:lnTo>
                    <a:pt x="177663" y="318567"/>
                  </a:lnTo>
                  <a:lnTo>
                    <a:pt x="178558" y="334619"/>
                  </a:lnTo>
                  <a:lnTo>
                    <a:pt x="177578" y="336188"/>
                  </a:lnTo>
                  <a:lnTo>
                    <a:pt x="175932" y="337235"/>
                  </a:lnTo>
                  <a:lnTo>
                    <a:pt x="173843" y="337932"/>
                  </a:lnTo>
                  <a:lnTo>
                    <a:pt x="172450" y="339390"/>
                  </a:lnTo>
                  <a:lnTo>
                    <a:pt x="168917" y="348340"/>
                  </a:lnTo>
                  <a:lnTo>
                    <a:pt x="165033" y="352594"/>
                  </a:lnTo>
                  <a:lnTo>
                    <a:pt x="159999" y="355146"/>
                  </a:lnTo>
                  <a:lnTo>
                    <a:pt x="139856" y="357068"/>
                  </a:lnTo>
                  <a:lnTo>
                    <a:pt x="95250" y="357187"/>
                  </a:lnTo>
                  <a:lnTo>
                    <a:pt x="51717" y="357187"/>
                  </a:lnTo>
                  <a:lnTo>
                    <a:pt x="49361" y="357187"/>
                  </a:lnTo>
                  <a:lnTo>
                    <a:pt x="47790" y="356195"/>
                  </a:lnTo>
                  <a:lnTo>
                    <a:pt x="46743" y="354541"/>
                  </a:lnTo>
                  <a:lnTo>
                    <a:pt x="46045" y="352447"/>
                  </a:lnTo>
                  <a:lnTo>
                    <a:pt x="44587" y="351050"/>
                  </a:lnTo>
                  <a:lnTo>
                    <a:pt x="35636" y="347510"/>
                  </a:lnTo>
                  <a:lnTo>
                    <a:pt x="22452" y="334964"/>
                  </a:lnTo>
                  <a:lnTo>
                    <a:pt x="19901" y="329782"/>
                  </a:lnTo>
                  <a:lnTo>
                    <a:pt x="19221" y="327011"/>
                  </a:lnTo>
                  <a:lnTo>
                    <a:pt x="17775" y="325163"/>
                  </a:lnTo>
                  <a:lnTo>
                    <a:pt x="13522" y="323110"/>
                  </a:lnTo>
                  <a:lnTo>
                    <a:pt x="12984" y="322563"/>
                  </a:lnTo>
                  <a:lnTo>
                    <a:pt x="13617" y="322198"/>
                  </a:lnTo>
                  <a:lnTo>
                    <a:pt x="17860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30"/>
            <p:cNvSpPr/>
            <p:nvPr/>
          </p:nvSpPr>
          <p:spPr>
            <a:xfrm>
              <a:off x="2107406" y="4402336"/>
              <a:ext cx="44650" cy="357174"/>
            </a:xfrm>
            <a:custGeom>
              <a:avLst/>
              <a:gdLst/>
              <a:ahLst/>
              <a:cxnLst/>
              <a:rect l="0" t="0" r="0" b="0"/>
              <a:pathLst>
                <a:path w="44650" h="357174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11024" y="27805"/>
                  </a:lnTo>
                  <a:lnTo>
                    <a:pt x="16509" y="46061"/>
                  </a:lnTo>
                  <a:lnTo>
                    <a:pt x="22482" y="82517"/>
                  </a:lnTo>
                  <a:lnTo>
                    <a:pt x="25938" y="117503"/>
                  </a:lnTo>
                  <a:lnTo>
                    <a:pt x="26621" y="158956"/>
                  </a:lnTo>
                  <a:lnTo>
                    <a:pt x="26767" y="199012"/>
                  </a:lnTo>
                  <a:lnTo>
                    <a:pt x="26786" y="241438"/>
                  </a:lnTo>
                  <a:lnTo>
                    <a:pt x="33857" y="278726"/>
                  </a:lnTo>
                  <a:lnTo>
                    <a:pt x="35610" y="319322"/>
                  </a:lnTo>
                  <a:lnTo>
                    <a:pt x="35719" y="357173"/>
                  </a:lnTo>
                  <a:lnTo>
                    <a:pt x="40460" y="352443"/>
                  </a:lnTo>
                  <a:lnTo>
                    <a:pt x="42787" y="347472"/>
                  </a:lnTo>
                  <a:lnTo>
                    <a:pt x="4464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31"/>
            <p:cNvSpPr/>
            <p:nvPr/>
          </p:nvSpPr>
          <p:spPr>
            <a:xfrm>
              <a:off x="2259211" y="4554187"/>
              <a:ext cx="142753" cy="192520"/>
            </a:xfrm>
            <a:custGeom>
              <a:avLst/>
              <a:gdLst/>
              <a:ahLst/>
              <a:cxnLst/>
              <a:rect l="0" t="0" r="0" b="0"/>
              <a:pathLst>
                <a:path w="142753" h="192520">
                  <a:moveTo>
                    <a:pt x="0" y="8883"/>
                  </a:moveTo>
                  <a:lnTo>
                    <a:pt x="4741" y="13624"/>
                  </a:lnTo>
                  <a:lnTo>
                    <a:pt x="7068" y="18597"/>
                  </a:lnTo>
                  <a:lnTo>
                    <a:pt x="7688" y="21312"/>
                  </a:lnTo>
                  <a:lnTo>
                    <a:pt x="13302" y="29874"/>
                  </a:lnTo>
                  <a:lnTo>
                    <a:pt x="13829" y="32799"/>
                  </a:lnTo>
                  <a:lnTo>
                    <a:pt x="13188" y="35741"/>
                  </a:lnTo>
                  <a:lnTo>
                    <a:pt x="9771" y="42852"/>
                  </a:lnTo>
                  <a:lnTo>
                    <a:pt x="7987" y="65868"/>
                  </a:lnTo>
                  <a:lnTo>
                    <a:pt x="1248" y="82962"/>
                  </a:lnTo>
                  <a:lnTo>
                    <a:pt x="32" y="123380"/>
                  </a:lnTo>
                  <a:lnTo>
                    <a:pt x="10" y="135523"/>
                  </a:lnTo>
                  <a:lnTo>
                    <a:pt x="2650" y="142227"/>
                  </a:lnTo>
                  <a:lnTo>
                    <a:pt x="38709" y="181521"/>
                  </a:lnTo>
                  <a:lnTo>
                    <a:pt x="47300" y="184830"/>
                  </a:lnTo>
                  <a:lnTo>
                    <a:pt x="83282" y="192519"/>
                  </a:lnTo>
                  <a:lnTo>
                    <a:pt x="113030" y="186655"/>
                  </a:lnTo>
                  <a:lnTo>
                    <a:pt x="127982" y="175070"/>
                  </a:lnTo>
                  <a:lnTo>
                    <a:pt x="131295" y="169395"/>
                  </a:lnTo>
                  <a:lnTo>
                    <a:pt x="133759" y="163566"/>
                  </a:lnTo>
                  <a:lnTo>
                    <a:pt x="139733" y="154705"/>
                  </a:lnTo>
                  <a:lnTo>
                    <a:pt x="141944" y="145797"/>
                  </a:lnTo>
                  <a:lnTo>
                    <a:pt x="142752" y="126181"/>
                  </a:lnTo>
                  <a:lnTo>
                    <a:pt x="140175" y="117901"/>
                  </a:lnTo>
                  <a:lnTo>
                    <a:pt x="128629" y="95265"/>
                  </a:lnTo>
                  <a:lnTo>
                    <a:pt x="126621" y="87624"/>
                  </a:lnTo>
                  <a:lnTo>
                    <a:pt x="108446" y="64501"/>
                  </a:lnTo>
                  <a:lnTo>
                    <a:pt x="77755" y="27347"/>
                  </a:lnTo>
                  <a:lnTo>
                    <a:pt x="44813" y="2615"/>
                  </a:lnTo>
                  <a:lnTo>
                    <a:pt x="32774" y="480"/>
                  </a:lnTo>
                  <a:lnTo>
                    <a:pt x="14886" y="0"/>
                  </a:lnTo>
                  <a:lnTo>
                    <a:pt x="12900" y="976"/>
                  </a:lnTo>
                  <a:lnTo>
                    <a:pt x="11577" y="2620"/>
                  </a:lnTo>
                  <a:lnTo>
                    <a:pt x="8930" y="8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32"/>
            <p:cNvSpPr/>
            <p:nvPr/>
          </p:nvSpPr>
          <p:spPr>
            <a:xfrm>
              <a:off x="2473533" y="4554141"/>
              <a:ext cx="133901" cy="196450"/>
            </a:xfrm>
            <a:custGeom>
              <a:avLst/>
              <a:gdLst/>
              <a:ahLst/>
              <a:cxnLst/>
              <a:rect l="0" t="0" r="0" b="0"/>
              <a:pathLst>
                <a:path w="133901" h="196450">
                  <a:moveTo>
                    <a:pt x="26780" y="0"/>
                  </a:moveTo>
                  <a:lnTo>
                    <a:pt x="26780" y="7688"/>
                  </a:lnTo>
                  <a:lnTo>
                    <a:pt x="20643" y="15813"/>
                  </a:lnTo>
                  <a:lnTo>
                    <a:pt x="17685" y="24088"/>
                  </a:lnTo>
                  <a:lnTo>
                    <a:pt x="11958" y="32824"/>
                  </a:lnTo>
                  <a:lnTo>
                    <a:pt x="9820" y="42688"/>
                  </a:lnTo>
                  <a:lnTo>
                    <a:pt x="8195" y="56745"/>
                  </a:lnTo>
                  <a:lnTo>
                    <a:pt x="1267" y="74047"/>
                  </a:lnTo>
                  <a:lnTo>
                    <a:pt x="24" y="114496"/>
                  </a:lnTo>
                  <a:lnTo>
                    <a:pt x="0" y="126639"/>
                  </a:lnTo>
                  <a:lnTo>
                    <a:pt x="2641" y="133344"/>
                  </a:lnTo>
                  <a:lnTo>
                    <a:pt x="6129" y="139631"/>
                  </a:lnTo>
                  <a:lnTo>
                    <a:pt x="9086" y="148748"/>
                  </a:lnTo>
                  <a:lnTo>
                    <a:pt x="24317" y="169659"/>
                  </a:lnTo>
                  <a:lnTo>
                    <a:pt x="26678" y="175615"/>
                  </a:lnTo>
                  <a:lnTo>
                    <a:pt x="39064" y="190499"/>
                  </a:lnTo>
                  <a:lnTo>
                    <a:pt x="47453" y="193807"/>
                  </a:lnTo>
                  <a:lnTo>
                    <a:pt x="91974" y="196439"/>
                  </a:lnTo>
                  <a:lnTo>
                    <a:pt x="101108" y="196449"/>
                  </a:lnTo>
                  <a:lnTo>
                    <a:pt x="103121" y="195458"/>
                  </a:lnTo>
                  <a:lnTo>
                    <a:pt x="104463" y="193805"/>
                  </a:lnTo>
                  <a:lnTo>
                    <a:pt x="105357" y="191711"/>
                  </a:lnTo>
                  <a:lnTo>
                    <a:pt x="106946" y="190315"/>
                  </a:lnTo>
                  <a:lnTo>
                    <a:pt x="116625" y="185429"/>
                  </a:lnTo>
                  <a:lnTo>
                    <a:pt x="119419" y="183150"/>
                  </a:lnTo>
                  <a:lnTo>
                    <a:pt x="122523" y="175327"/>
                  </a:lnTo>
                  <a:lnTo>
                    <a:pt x="124894" y="166227"/>
                  </a:lnTo>
                  <a:lnTo>
                    <a:pt x="131856" y="152301"/>
                  </a:lnTo>
                  <a:lnTo>
                    <a:pt x="133900" y="108745"/>
                  </a:lnTo>
                  <a:lnTo>
                    <a:pt x="132936" y="87038"/>
                  </a:lnTo>
                  <a:lnTo>
                    <a:pt x="126867" y="69521"/>
                  </a:lnTo>
                  <a:lnTo>
                    <a:pt x="124841" y="59672"/>
                  </a:lnTo>
                  <a:lnTo>
                    <a:pt x="118122" y="48548"/>
                  </a:lnTo>
                  <a:lnTo>
                    <a:pt x="104047" y="32864"/>
                  </a:lnTo>
                  <a:lnTo>
                    <a:pt x="98162" y="29489"/>
                  </a:lnTo>
                  <a:lnTo>
                    <a:pt x="92240" y="26996"/>
                  </a:lnTo>
                  <a:lnTo>
                    <a:pt x="83327" y="21007"/>
                  </a:lnTo>
                  <a:lnTo>
                    <a:pt x="74403" y="18792"/>
                  </a:lnTo>
                  <a:lnTo>
                    <a:pt x="50592" y="17895"/>
                  </a:lnTo>
                  <a:lnTo>
                    <a:pt x="44639" y="20521"/>
                  </a:lnTo>
                  <a:lnTo>
                    <a:pt x="32733" y="30291"/>
                  </a:lnTo>
                  <a:lnTo>
                    <a:pt x="29425" y="35952"/>
                  </a:lnTo>
                  <a:lnTo>
                    <a:pt x="2678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33"/>
            <p:cNvSpPr/>
            <p:nvPr/>
          </p:nvSpPr>
          <p:spPr>
            <a:xfrm>
              <a:off x="2687872" y="4580933"/>
              <a:ext cx="151660" cy="142469"/>
            </a:xfrm>
            <a:custGeom>
              <a:avLst/>
              <a:gdLst/>
              <a:ahLst/>
              <a:cxnLst/>
              <a:rect l="0" t="0" r="0" b="0"/>
              <a:pathLst>
                <a:path w="151660" h="142469">
                  <a:moveTo>
                    <a:pt x="133909" y="107153"/>
                  </a:moveTo>
                  <a:lnTo>
                    <a:pt x="141598" y="99464"/>
                  </a:lnTo>
                  <a:lnTo>
                    <a:pt x="142730" y="90643"/>
                  </a:lnTo>
                  <a:lnTo>
                    <a:pt x="150518" y="81723"/>
                  </a:lnTo>
                  <a:lnTo>
                    <a:pt x="151659" y="72795"/>
                  </a:lnTo>
                  <a:lnTo>
                    <a:pt x="145610" y="64574"/>
                  </a:lnTo>
                  <a:lnTo>
                    <a:pt x="143204" y="55220"/>
                  </a:lnTo>
                  <a:lnTo>
                    <a:pt x="136774" y="46771"/>
                  </a:lnTo>
                  <a:lnTo>
                    <a:pt x="133766" y="38440"/>
                  </a:lnTo>
                  <a:lnTo>
                    <a:pt x="129546" y="32626"/>
                  </a:lnTo>
                  <a:lnTo>
                    <a:pt x="124363" y="29382"/>
                  </a:lnTo>
                  <a:lnTo>
                    <a:pt x="121592" y="28517"/>
                  </a:lnTo>
                  <a:lnTo>
                    <a:pt x="119745" y="26947"/>
                  </a:lnTo>
                  <a:lnTo>
                    <a:pt x="111796" y="14509"/>
                  </a:lnTo>
                  <a:lnTo>
                    <a:pt x="106552" y="11407"/>
                  </a:lnTo>
                  <a:lnTo>
                    <a:pt x="100915" y="9037"/>
                  </a:lnTo>
                  <a:lnTo>
                    <a:pt x="92163" y="3116"/>
                  </a:lnTo>
                  <a:lnTo>
                    <a:pt x="83286" y="921"/>
                  </a:lnTo>
                  <a:lnTo>
                    <a:pt x="41636" y="0"/>
                  </a:lnTo>
                  <a:lnTo>
                    <a:pt x="35683" y="2644"/>
                  </a:lnTo>
                  <a:lnTo>
                    <a:pt x="4643" y="31040"/>
                  </a:lnTo>
                  <a:lnTo>
                    <a:pt x="2044" y="38929"/>
                  </a:lnTo>
                  <a:lnTo>
                    <a:pt x="0" y="73438"/>
                  </a:lnTo>
                  <a:lnTo>
                    <a:pt x="2626" y="79932"/>
                  </a:lnTo>
                  <a:lnTo>
                    <a:pt x="6108" y="86125"/>
                  </a:lnTo>
                  <a:lnTo>
                    <a:pt x="9060" y="95190"/>
                  </a:lnTo>
                  <a:lnTo>
                    <a:pt x="21214" y="110122"/>
                  </a:lnTo>
                  <a:lnTo>
                    <a:pt x="34593" y="119057"/>
                  </a:lnTo>
                  <a:lnTo>
                    <a:pt x="71354" y="135967"/>
                  </a:lnTo>
                  <a:lnTo>
                    <a:pt x="77334" y="139803"/>
                  </a:lnTo>
                  <a:lnTo>
                    <a:pt x="86278" y="141962"/>
                  </a:lnTo>
                  <a:lnTo>
                    <a:pt x="92235" y="142468"/>
                  </a:lnTo>
                  <a:lnTo>
                    <a:pt x="98189" y="140046"/>
                  </a:lnTo>
                  <a:lnTo>
                    <a:pt x="104143" y="136655"/>
                  </a:lnTo>
                  <a:lnTo>
                    <a:pt x="113073" y="133754"/>
                  </a:lnTo>
                  <a:lnTo>
                    <a:pt x="119026" y="129559"/>
                  </a:lnTo>
                  <a:lnTo>
                    <a:pt x="136886" y="105294"/>
                  </a:lnTo>
                  <a:lnTo>
                    <a:pt x="140193" y="96074"/>
                  </a:lnTo>
                  <a:lnTo>
                    <a:pt x="142839" y="803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34"/>
            <p:cNvSpPr/>
            <p:nvPr/>
          </p:nvSpPr>
          <p:spPr>
            <a:xfrm>
              <a:off x="2839641" y="4446985"/>
              <a:ext cx="17860" cy="267891"/>
            </a:xfrm>
            <a:custGeom>
              <a:avLst/>
              <a:gdLst/>
              <a:ahLst/>
              <a:cxnLst/>
              <a:rect l="0" t="0" r="0" b="0"/>
              <a:pathLst>
                <a:path w="17860" h="267891">
                  <a:moveTo>
                    <a:pt x="0" y="8929"/>
                  </a:moveTo>
                  <a:lnTo>
                    <a:pt x="8929" y="0"/>
                  </a:lnTo>
                  <a:lnTo>
                    <a:pt x="8929" y="43113"/>
                  </a:lnTo>
                  <a:lnTo>
                    <a:pt x="827" y="83428"/>
                  </a:lnTo>
                  <a:lnTo>
                    <a:pt x="48" y="125020"/>
                  </a:lnTo>
                  <a:lnTo>
                    <a:pt x="2" y="166687"/>
                  </a:lnTo>
                  <a:lnTo>
                    <a:pt x="992" y="202222"/>
                  </a:lnTo>
                  <a:lnTo>
                    <a:pt x="8102" y="228264"/>
                  </a:lnTo>
                  <a:lnTo>
                    <a:pt x="8927" y="266123"/>
                  </a:lnTo>
                  <a:lnTo>
                    <a:pt x="9920" y="266712"/>
                  </a:lnTo>
                  <a:lnTo>
                    <a:pt x="17859" y="267890"/>
                  </a:lnTo>
                  <a:lnTo>
                    <a:pt x="8929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12"/>
          <p:cNvGrpSpPr/>
          <p:nvPr/>
        </p:nvGrpSpPr>
        <p:grpSpPr>
          <a:xfrm>
            <a:off x="1464469" y="4670227"/>
            <a:ext cx="2616399" cy="696101"/>
            <a:chOff x="1464469" y="4670227"/>
            <a:chExt cx="2616399" cy="696101"/>
          </a:xfrm>
        </p:grpSpPr>
        <p:sp>
          <p:nvSpPr>
            <p:cNvPr id="126" name="SMARTInkShape-135"/>
            <p:cNvSpPr/>
            <p:nvPr/>
          </p:nvSpPr>
          <p:spPr>
            <a:xfrm>
              <a:off x="1464469" y="5000625"/>
              <a:ext cx="321470" cy="26790"/>
            </a:xfrm>
            <a:custGeom>
              <a:avLst/>
              <a:gdLst/>
              <a:ahLst/>
              <a:cxnLst/>
              <a:rect l="0" t="0" r="0" b="0"/>
              <a:pathLst>
                <a:path w="321470" h="26790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8" y="4740"/>
                  </a:lnTo>
                  <a:lnTo>
                    <a:pt x="9094" y="6137"/>
                  </a:lnTo>
                  <a:lnTo>
                    <a:pt x="16509" y="8561"/>
                  </a:lnTo>
                  <a:lnTo>
                    <a:pt x="59611" y="8930"/>
                  </a:lnTo>
                  <a:lnTo>
                    <a:pt x="104180" y="8930"/>
                  </a:lnTo>
                  <a:lnTo>
                    <a:pt x="145484" y="8930"/>
                  </a:lnTo>
                  <a:lnTo>
                    <a:pt x="163822" y="9922"/>
                  </a:lnTo>
                  <a:lnTo>
                    <a:pt x="181193" y="16618"/>
                  </a:lnTo>
                  <a:lnTo>
                    <a:pt x="225720" y="17845"/>
                  </a:lnTo>
                  <a:lnTo>
                    <a:pt x="267841" y="17859"/>
                  </a:lnTo>
                  <a:lnTo>
                    <a:pt x="270834" y="17859"/>
                  </a:lnTo>
                  <a:lnTo>
                    <a:pt x="276805" y="20505"/>
                  </a:lnTo>
                  <a:lnTo>
                    <a:pt x="282767" y="23996"/>
                  </a:lnTo>
                  <a:lnTo>
                    <a:pt x="294678" y="26237"/>
                  </a:lnTo>
                  <a:lnTo>
                    <a:pt x="321469" y="26789"/>
                  </a:lnTo>
                  <a:lnTo>
                    <a:pt x="321469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36"/>
            <p:cNvSpPr/>
            <p:nvPr/>
          </p:nvSpPr>
          <p:spPr>
            <a:xfrm>
              <a:off x="1705570" y="4929188"/>
              <a:ext cx="133947" cy="169632"/>
            </a:xfrm>
            <a:custGeom>
              <a:avLst/>
              <a:gdLst/>
              <a:ahLst/>
              <a:cxnLst/>
              <a:rect l="0" t="0" r="0" b="0"/>
              <a:pathLst>
                <a:path w="133947" h="169632">
                  <a:moveTo>
                    <a:pt x="0" y="0"/>
                  </a:moveTo>
                  <a:lnTo>
                    <a:pt x="8562" y="0"/>
                  </a:lnTo>
                  <a:lnTo>
                    <a:pt x="16586" y="7688"/>
                  </a:lnTo>
                  <a:lnTo>
                    <a:pt x="24737" y="9676"/>
                  </a:lnTo>
                  <a:lnTo>
                    <a:pt x="53747" y="33255"/>
                  </a:lnTo>
                  <a:lnTo>
                    <a:pt x="59606" y="35616"/>
                  </a:lnTo>
                  <a:lnTo>
                    <a:pt x="78220" y="50512"/>
                  </a:lnTo>
                  <a:lnTo>
                    <a:pt x="83713" y="52215"/>
                  </a:lnTo>
                  <a:lnTo>
                    <a:pt x="85574" y="53661"/>
                  </a:lnTo>
                  <a:lnTo>
                    <a:pt x="87643" y="57914"/>
                  </a:lnTo>
                  <a:lnTo>
                    <a:pt x="89186" y="59445"/>
                  </a:lnTo>
                  <a:lnTo>
                    <a:pt x="98295" y="63231"/>
                  </a:lnTo>
                  <a:lnTo>
                    <a:pt x="106753" y="71059"/>
                  </a:lnTo>
                  <a:lnTo>
                    <a:pt x="114810" y="71404"/>
                  </a:lnTo>
                  <a:lnTo>
                    <a:pt x="115235" y="72407"/>
                  </a:lnTo>
                  <a:lnTo>
                    <a:pt x="115974" y="79123"/>
                  </a:lnTo>
                  <a:lnTo>
                    <a:pt x="118682" y="79814"/>
                  </a:lnTo>
                  <a:lnTo>
                    <a:pt x="124983" y="80364"/>
                  </a:lnTo>
                  <a:lnTo>
                    <a:pt x="125006" y="85107"/>
                  </a:lnTo>
                  <a:lnTo>
                    <a:pt x="126002" y="86503"/>
                  </a:lnTo>
                  <a:lnTo>
                    <a:pt x="127657" y="87434"/>
                  </a:lnTo>
                  <a:lnTo>
                    <a:pt x="133946" y="89296"/>
                  </a:lnTo>
                  <a:lnTo>
                    <a:pt x="125384" y="97858"/>
                  </a:lnTo>
                  <a:lnTo>
                    <a:pt x="120384" y="98118"/>
                  </a:lnTo>
                  <a:lnTo>
                    <a:pt x="118952" y="99146"/>
                  </a:lnTo>
                  <a:lnTo>
                    <a:pt x="117996" y="100824"/>
                  </a:lnTo>
                  <a:lnTo>
                    <a:pt x="117360" y="102934"/>
                  </a:lnTo>
                  <a:lnTo>
                    <a:pt x="115943" y="104341"/>
                  </a:lnTo>
                  <a:lnTo>
                    <a:pt x="107066" y="107901"/>
                  </a:lnTo>
                  <a:lnTo>
                    <a:pt x="91366" y="121970"/>
                  </a:lnTo>
                  <a:lnTo>
                    <a:pt x="85918" y="123662"/>
                  </a:lnTo>
                  <a:lnTo>
                    <a:pt x="84067" y="125105"/>
                  </a:lnTo>
                  <a:lnTo>
                    <a:pt x="82012" y="129354"/>
                  </a:lnTo>
                  <a:lnTo>
                    <a:pt x="80472" y="130885"/>
                  </a:lnTo>
                  <a:lnTo>
                    <a:pt x="71369" y="134668"/>
                  </a:lnTo>
                  <a:lnTo>
                    <a:pt x="63871" y="141598"/>
                  </a:lnTo>
                  <a:lnTo>
                    <a:pt x="62912" y="147236"/>
                  </a:lnTo>
                  <a:lnTo>
                    <a:pt x="61785" y="148759"/>
                  </a:lnTo>
                  <a:lnTo>
                    <a:pt x="57887" y="150451"/>
                  </a:lnTo>
                  <a:lnTo>
                    <a:pt x="56451" y="151894"/>
                  </a:lnTo>
                  <a:lnTo>
                    <a:pt x="53578" y="160734"/>
                  </a:lnTo>
                  <a:lnTo>
                    <a:pt x="53578" y="169631"/>
                  </a:lnTo>
                  <a:lnTo>
                    <a:pt x="53578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37"/>
            <p:cNvSpPr/>
            <p:nvPr/>
          </p:nvSpPr>
          <p:spPr>
            <a:xfrm>
              <a:off x="1982546" y="4955977"/>
              <a:ext cx="213753" cy="196454"/>
            </a:xfrm>
            <a:custGeom>
              <a:avLst/>
              <a:gdLst/>
              <a:ahLst/>
              <a:cxnLst/>
              <a:rect l="0" t="0" r="0" b="0"/>
              <a:pathLst>
                <a:path w="213753" h="196454">
                  <a:moveTo>
                    <a:pt x="133790" y="0"/>
                  </a:moveTo>
                  <a:lnTo>
                    <a:pt x="112540" y="0"/>
                  </a:lnTo>
                  <a:lnTo>
                    <a:pt x="110694" y="992"/>
                  </a:lnTo>
                  <a:lnTo>
                    <a:pt x="109463" y="2645"/>
                  </a:lnTo>
                  <a:lnTo>
                    <a:pt x="108642" y="4740"/>
                  </a:lnTo>
                  <a:lnTo>
                    <a:pt x="107103" y="6136"/>
                  </a:lnTo>
                  <a:lnTo>
                    <a:pt x="102747" y="7688"/>
                  </a:lnTo>
                  <a:lnTo>
                    <a:pt x="91866" y="9676"/>
                  </a:lnTo>
                  <a:lnTo>
                    <a:pt x="81943" y="16585"/>
                  </a:lnTo>
                  <a:lnTo>
                    <a:pt x="73425" y="17607"/>
                  </a:lnTo>
                  <a:lnTo>
                    <a:pt x="67935" y="17747"/>
                  </a:lnTo>
                  <a:lnTo>
                    <a:pt x="66074" y="18777"/>
                  </a:lnTo>
                  <a:lnTo>
                    <a:pt x="64834" y="20455"/>
                  </a:lnTo>
                  <a:lnTo>
                    <a:pt x="64007" y="22566"/>
                  </a:lnTo>
                  <a:lnTo>
                    <a:pt x="62463" y="23974"/>
                  </a:lnTo>
                  <a:lnTo>
                    <a:pt x="53459" y="26779"/>
                  </a:lnTo>
                  <a:lnTo>
                    <a:pt x="53423" y="35609"/>
                  </a:lnTo>
                  <a:lnTo>
                    <a:pt x="58163" y="35686"/>
                  </a:lnTo>
                  <a:lnTo>
                    <a:pt x="63136" y="38350"/>
                  </a:lnTo>
                  <a:lnTo>
                    <a:pt x="68654" y="41849"/>
                  </a:lnTo>
                  <a:lnTo>
                    <a:pt x="77338" y="44811"/>
                  </a:lnTo>
                  <a:lnTo>
                    <a:pt x="86196" y="50539"/>
                  </a:lnTo>
                  <a:lnTo>
                    <a:pt x="95104" y="53670"/>
                  </a:lnTo>
                  <a:lnTo>
                    <a:pt x="119092" y="67738"/>
                  </a:lnTo>
                  <a:lnTo>
                    <a:pt x="145635" y="78241"/>
                  </a:lnTo>
                  <a:lnTo>
                    <a:pt x="189068" y="110142"/>
                  </a:lnTo>
                  <a:lnTo>
                    <a:pt x="193085" y="116090"/>
                  </a:lnTo>
                  <a:lnTo>
                    <a:pt x="195862" y="122040"/>
                  </a:lnTo>
                  <a:lnTo>
                    <a:pt x="202012" y="130969"/>
                  </a:lnTo>
                  <a:lnTo>
                    <a:pt x="205267" y="139898"/>
                  </a:lnTo>
                  <a:lnTo>
                    <a:pt x="211082" y="148828"/>
                  </a:lnTo>
                  <a:lnTo>
                    <a:pt x="213752" y="158970"/>
                  </a:lnTo>
                  <a:lnTo>
                    <a:pt x="209297" y="164952"/>
                  </a:lnTo>
                  <a:lnTo>
                    <a:pt x="193156" y="181678"/>
                  </a:lnTo>
                  <a:lnTo>
                    <a:pt x="187295" y="184925"/>
                  </a:lnTo>
                  <a:lnTo>
                    <a:pt x="149553" y="195833"/>
                  </a:lnTo>
                  <a:lnTo>
                    <a:pt x="105085" y="196436"/>
                  </a:lnTo>
                  <a:lnTo>
                    <a:pt x="65217" y="196452"/>
                  </a:lnTo>
                  <a:lnTo>
                    <a:pt x="20711" y="196453"/>
                  </a:lnTo>
                  <a:lnTo>
                    <a:pt x="14741" y="196453"/>
                  </a:lnTo>
                  <a:lnTo>
                    <a:pt x="8780" y="193807"/>
                  </a:lnTo>
                  <a:lnTo>
                    <a:pt x="0" y="187632"/>
                  </a:lnTo>
                  <a:lnTo>
                    <a:pt x="4631" y="187556"/>
                  </a:lnTo>
                  <a:lnTo>
                    <a:pt x="9579" y="184891"/>
                  </a:lnTo>
                  <a:lnTo>
                    <a:pt x="17704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38"/>
            <p:cNvSpPr/>
            <p:nvPr/>
          </p:nvSpPr>
          <p:spPr>
            <a:xfrm>
              <a:off x="2259211" y="4965026"/>
              <a:ext cx="339329" cy="160503"/>
            </a:xfrm>
            <a:custGeom>
              <a:avLst/>
              <a:gdLst/>
              <a:ahLst/>
              <a:cxnLst/>
              <a:rect l="0" t="0" r="0" b="0"/>
              <a:pathLst>
                <a:path w="339329" h="160503">
                  <a:moveTo>
                    <a:pt x="0" y="17740"/>
                  </a:moveTo>
                  <a:lnTo>
                    <a:pt x="4741" y="17740"/>
                  </a:lnTo>
                  <a:lnTo>
                    <a:pt x="6137" y="18732"/>
                  </a:lnTo>
                  <a:lnTo>
                    <a:pt x="7068" y="20385"/>
                  </a:lnTo>
                  <a:lnTo>
                    <a:pt x="7688" y="22480"/>
                  </a:lnTo>
                  <a:lnTo>
                    <a:pt x="15834" y="35831"/>
                  </a:lnTo>
                  <a:lnTo>
                    <a:pt x="16509" y="38730"/>
                  </a:lnTo>
                  <a:lnTo>
                    <a:pt x="17951" y="40663"/>
                  </a:lnTo>
                  <a:lnTo>
                    <a:pt x="19905" y="41952"/>
                  </a:lnTo>
                  <a:lnTo>
                    <a:pt x="22200" y="42811"/>
                  </a:lnTo>
                  <a:lnTo>
                    <a:pt x="23729" y="44376"/>
                  </a:lnTo>
                  <a:lnTo>
                    <a:pt x="25429" y="48760"/>
                  </a:lnTo>
                  <a:lnTo>
                    <a:pt x="27758" y="92114"/>
                  </a:lnTo>
                  <a:lnTo>
                    <a:pt x="31519" y="99743"/>
                  </a:lnTo>
                  <a:lnTo>
                    <a:pt x="31927" y="104158"/>
                  </a:lnTo>
                  <a:lnTo>
                    <a:pt x="26804" y="148347"/>
                  </a:lnTo>
                  <a:lnTo>
                    <a:pt x="26789" y="151685"/>
                  </a:lnTo>
                  <a:lnTo>
                    <a:pt x="26789" y="130694"/>
                  </a:lnTo>
                  <a:lnTo>
                    <a:pt x="29435" y="124827"/>
                  </a:lnTo>
                  <a:lnTo>
                    <a:pt x="31530" y="121874"/>
                  </a:lnTo>
                  <a:lnTo>
                    <a:pt x="37813" y="99963"/>
                  </a:lnTo>
                  <a:lnTo>
                    <a:pt x="41610" y="92978"/>
                  </a:lnTo>
                  <a:lnTo>
                    <a:pt x="44740" y="83468"/>
                  </a:lnTo>
                  <a:lnTo>
                    <a:pt x="60042" y="62403"/>
                  </a:lnTo>
                  <a:lnTo>
                    <a:pt x="62404" y="56441"/>
                  </a:lnTo>
                  <a:lnTo>
                    <a:pt x="83456" y="32623"/>
                  </a:lnTo>
                  <a:lnTo>
                    <a:pt x="89347" y="29316"/>
                  </a:lnTo>
                  <a:lnTo>
                    <a:pt x="104186" y="26026"/>
                  </a:lnTo>
                  <a:lnTo>
                    <a:pt x="110136" y="22084"/>
                  </a:lnTo>
                  <a:lnTo>
                    <a:pt x="112119" y="21628"/>
                  </a:lnTo>
                  <a:lnTo>
                    <a:pt x="113441" y="22316"/>
                  </a:lnTo>
                  <a:lnTo>
                    <a:pt x="114323" y="23767"/>
                  </a:lnTo>
                  <a:lnTo>
                    <a:pt x="115903" y="24735"/>
                  </a:lnTo>
                  <a:lnTo>
                    <a:pt x="122867" y="27089"/>
                  </a:lnTo>
                  <a:lnTo>
                    <a:pt x="138195" y="39949"/>
                  </a:lnTo>
                  <a:lnTo>
                    <a:pt x="140795" y="45139"/>
                  </a:lnTo>
                  <a:lnTo>
                    <a:pt x="141488" y="47912"/>
                  </a:lnTo>
                  <a:lnTo>
                    <a:pt x="149760" y="62442"/>
                  </a:lnTo>
                  <a:lnTo>
                    <a:pt x="154271" y="87320"/>
                  </a:lnTo>
                  <a:lnTo>
                    <a:pt x="157862" y="94305"/>
                  </a:lnTo>
                  <a:lnTo>
                    <a:pt x="160356" y="109905"/>
                  </a:lnTo>
                  <a:lnTo>
                    <a:pt x="160734" y="133826"/>
                  </a:lnTo>
                  <a:lnTo>
                    <a:pt x="160734" y="116656"/>
                  </a:lnTo>
                  <a:lnTo>
                    <a:pt x="163380" y="108666"/>
                  </a:lnTo>
                  <a:lnTo>
                    <a:pt x="166871" y="101808"/>
                  </a:lnTo>
                  <a:lnTo>
                    <a:pt x="178737" y="57268"/>
                  </a:lnTo>
                  <a:lnTo>
                    <a:pt x="193990" y="35648"/>
                  </a:lnTo>
                  <a:lnTo>
                    <a:pt x="196350" y="29668"/>
                  </a:lnTo>
                  <a:lnTo>
                    <a:pt x="200707" y="23703"/>
                  </a:lnTo>
                  <a:lnTo>
                    <a:pt x="205951" y="20389"/>
                  </a:lnTo>
                  <a:lnTo>
                    <a:pt x="208738" y="19506"/>
                  </a:lnTo>
                  <a:lnTo>
                    <a:pt x="210596" y="17925"/>
                  </a:lnTo>
                  <a:lnTo>
                    <a:pt x="212661" y="13522"/>
                  </a:lnTo>
                  <a:lnTo>
                    <a:pt x="214204" y="11952"/>
                  </a:lnTo>
                  <a:lnTo>
                    <a:pt x="232063" y="789"/>
                  </a:lnTo>
                  <a:lnTo>
                    <a:pt x="244456" y="0"/>
                  </a:lnTo>
                  <a:lnTo>
                    <a:pt x="250199" y="2579"/>
                  </a:lnTo>
                  <a:lnTo>
                    <a:pt x="253120" y="4656"/>
                  </a:lnTo>
                  <a:lnTo>
                    <a:pt x="256365" y="9610"/>
                  </a:lnTo>
                  <a:lnTo>
                    <a:pt x="258799" y="15118"/>
                  </a:lnTo>
                  <a:lnTo>
                    <a:pt x="274339" y="35620"/>
                  </a:lnTo>
                  <a:lnTo>
                    <a:pt x="276710" y="41561"/>
                  </a:lnTo>
                  <a:lnTo>
                    <a:pt x="290962" y="60404"/>
                  </a:lnTo>
                  <a:lnTo>
                    <a:pt x="295345" y="85373"/>
                  </a:lnTo>
                  <a:lnTo>
                    <a:pt x="301683" y="97943"/>
                  </a:lnTo>
                  <a:lnTo>
                    <a:pt x="303497" y="121881"/>
                  </a:lnTo>
                  <a:lnTo>
                    <a:pt x="310662" y="134213"/>
                  </a:lnTo>
                  <a:lnTo>
                    <a:pt x="312506" y="151169"/>
                  </a:lnTo>
                  <a:lnTo>
                    <a:pt x="321359" y="160502"/>
                  </a:lnTo>
                  <a:lnTo>
                    <a:pt x="326177" y="155840"/>
                  </a:lnTo>
                  <a:lnTo>
                    <a:pt x="331168" y="153532"/>
                  </a:lnTo>
                  <a:lnTo>
                    <a:pt x="339328" y="151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39"/>
            <p:cNvSpPr/>
            <p:nvPr/>
          </p:nvSpPr>
          <p:spPr>
            <a:xfrm>
              <a:off x="2625364" y="5000661"/>
              <a:ext cx="142804" cy="151733"/>
            </a:xfrm>
            <a:custGeom>
              <a:avLst/>
              <a:gdLst/>
              <a:ahLst/>
              <a:cxnLst/>
              <a:rect l="0" t="0" r="0" b="0"/>
              <a:pathLst>
                <a:path w="142804" h="151733">
                  <a:moveTo>
                    <a:pt x="26753" y="17823"/>
                  </a:moveTo>
                  <a:lnTo>
                    <a:pt x="26753" y="22564"/>
                  </a:lnTo>
                  <a:lnTo>
                    <a:pt x="24107" y="27537"/>
                  </a:lnTo>
                  <a:lnTo>
                    <a:pt x="11932" y="42494"/>
                  </a:lnTo>
                  <a:lnTo>
                    <a:pt x="8802" y="50820"/>
                  </a:lnTo>
                  <a:lnTo>
                    <a:pt x="3024" y="59571"/>
                  </a:lnTo>
                  <a:lnTo>
                    <a:pt x="367" y="69647"/>
                  </a:lnTo>
                  <a:lnTo>
                    <a:pt x="0" y="83676"/>
                  </a:lnTo>
                  <a:lnTo>
                    <a:pt x="2626" y="89425"/>
                  </a:lnTo>
                  <a:lnTo>
                    <a:pt x="6108" y="95287"/>
                  </a:lnTo>
                  <a:lnTo>
                    <a:pt x="9061" y="104165"/>
                  </a:lnTo>
                  <a:lnTo>
                    <a:pt x="38696" y="136887"/>
                  </a:lnTo>
                  <a:lnTo>
                    <a:pt x="47275" y="140193"/>
                  </a:lnTo>
                  <a:lnTo>
                    <a:pt x="56710" y="142655"/>
                  </a:lnTo>
                  <a:lnTo>
                    <a:pt x="70851" y="149675"/>
                  </a:lnTo>
                  <a:lnTo>
                    <a:pt x="101158" y="151732"/>
                  </a:lnTo>
                  <a:lnTo>
                    <a:pt x="107116" y="149107"/>
                  </a:lnTo>
                  <a:lnTo>
                    <a:pt x="113072" y="145624"/>
                  </a:lnTo>
                  <a:lnTo>
                    <a:pt x="122003" y="142672"/>
                  </a:lnTo>
                  <a:lnTo>
                    <a:pt x="127956" y="138466"/>
                  </a:lnTo>
                  <a:lnTo>
                    <a:pt x="131264" y="133288"/>
                  </a:lnTo>
                  <a:lnTo>
                    <a:pt x="133726" y="127680"/>
                  </a:lnTo>
                  <a:lnTo>
                    <a:pt x="139698" y="118944"/>
                  </a:lnTo>
                  <a:lnTo>
                    <a:pt x="141908" y="110072"/>
                  </a:lnTo>
                  <a:lnTo>
                    <a:pt x="142803" y="86283"/>
                  </a:lnTo>
                  <a:lnTo>
                    <a:pt x="140177" y="80330"/>
                  </a:lnTo>
                  <a:lnTo>
                    <a:pt x="136695" y="74378"/>
                  </a:lnTo>
                  <a:lnTo>
                    <a:pt x="133743" y="65448"/>
                  </a:lnTo>
                  <a:lnTo>
                    <a:pt x="128017" y="56519"/>
                  </a:lnTo>
                  <a:lnTo>
                    <a:pt x="124888" y="47589"/>
                  </a:lnTo>
                  <a:lnTo>
                    <a:pt x="95179" y="14847"/>
                  </a:lnTo>
                  <a:lnTo>
                    <a:pt x="89245" y="11539"/>
                  </a:lnTo>
                  <a:lnTo>
                    <a:pt x="83301" y="9077"/>
                  </a:lnTo>
                  <a:lnTo>
                    <a:pt x="74376" y="3105"/>
                  </a:lnTo>
                  <a:lnTo>
                    <a:pt x="65448" y="895"/>
                  </a:lnTo>
                  <a:lnTo>
                    <a:pt x="41636" y="0"/>
                  </a:lnTo>
                  <a:lnTo>
                    <a:pt x="35683" y="2626"/>
                  </a:lnTo>
                  <a:lnTo>
                    <a:pt x="29730" y="6109"/>
                  </a:lnTo>
                  <a:lnTo>
                    <a:pt x="23777" y="7656"/>
                  </a:lnTo>
                  <a:lnTo>
                    <a:pt x="21792" y="9060"/>
                  </a:lnTo>
                  <a:lnTo>
                    <a:pt x="20469" y="10990"/>
                  </a:lnTo>
                  <a:lnTo>
                    <a:pt x="19587" y="13267"/>
                  </a:lnTo>
                  <a:lnTo>
                    <a:pt x="18007" y="14786"/>
                  </a:lnTo>
                  <a:lnTo>
                    <a:pt x="13606" y="16473"/>
                  </a:lnTo>
                  <a:lnTo>
                    <a:pt x="12035" y="17916"/>
                  </a:lnTo>
                  <a:lnTo>
                    <a:pt x="10290" y="22164"/>
                  </a:lnTo>
                  <a:lnTo>
                    <a:pt x="8177" y="32975"/>
                  </a:lnTo>
                  <a:lnTo>
                    <a:pt x="4276" y="38779"/>
                  </a:lnTo>
                  <a:lnTo>
                    <a:pt x="3831" y="41716"/>
                  </a:lnTo>
                  <a:lnTo>
                    <a:pt x="4526" y="44666"/>
                  </a:lnTo>
                  <a:lnTo>
                    <a:pt x="6953" y="50590"/>
                  </a:lnTo>
                  <a:lnTo>
                    <a:pt x="8031" y="56529"/>
                  </a:lnTo>
                  <a:lnTo>
                    <a:pt x="9311" y="58510"/>
                  </a:lnTo>
                  <a:lnTo>
                    <a:pt x="11156" y="59831"/>
                  </a:lnTo>
                  <a:lnTo>
                    <a:pt x="15852" y="62290"/>
                  </a:lnTo>
                  <a:lnTo>
                    <a:pt x="24075" y="68261"/>
                  </a:lnTo>
                  <a:lnTo>
                    <a:pt x="35683" y="714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40"/>
            <p:cNvSpPr/>
            <p:nvPr/>
          </p:nvSpPr>
          <p:spPr>
            <a:xfrm>
              <a:off x="2821781" y="4848820"/>
              <a:ext cx="62509" cy="312123"/>
            </a:xfrm>
            <a:custGeom>
              <a:avLst/>
              <a:gdLst/>
              <a:ahLst/>
              <a:cxnLst/>
              <a:rect l="0" t="0" r="0" b="0"/>
              <a:pathLst>
                <a:path w="62509" h="312123">
                  <a:moveTo>
                    <a:pt x="0" y="0"/>
                  </a:moveTo>
                  <a:lnTo>
                    <a:pt x="7689" y="7689"/>
                  </a:lnTo>
                  <a:lnTo>
                    <a:pt x="9677" y="21951"/>
                  </a:lnTo>
                  <a:lnTo>
                    <a:pt x="14994" y="33183"/>
                  </a:lnTo>
                  <a:lnTo>
                    <a:pt x="25436" y="77524"/>
                  </a:lnTo>
                  <a:lnTo>
                    <a:pt x="29257" y="114242"/>
                  </a:lnTo>
                  <a:lnTo>
                    <a:pt x="33804" y="136045"/>
                  </a:lnTo>
                  <a:lnTo>
                    <a:pt x="37798" y="158711"/>
                  </a:lnTo>
                  <a:lnTo>
                    <a:pt x="42619" y="180640"/>
                  </a:lnTo>
                  <a:lnTo>
                    <a:pt x="47116" y="222639"/>
                  </a:lnTo>
                  <a:lnTo>
                    <a:pt x="51664" y="240923"/>
                  </a:lnTo>
                  <a:lnTo>
                    <a:pt x="54496" y="279626"/>
                  </a:lnTo>
                  <a:lnTo>
                    <a:pt x="62138" y="301723"/>
                  </a:lnTo>
                  <a:lnTo>
                    <a:pt x="62498" y="312122"/>
                  </a:lnTo>
                  <a:lnTo>
                    <a:pt x="62508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41"/>
            <p:cNvSpPr/>
            <p:nvPr/>
          </p:nvSpPr>
          <p:spPr>
            <a:xfrm>
              <a:off x="2875360" y="4947047"/>
              <a:ext cx="169664" cy="169629"/>
            </a:xfrm>
            <a:custGeom>
              <a:avLst/>
              <a:gdLst/>
              <a:ahLst/>
              <a:cxnLst/>
              <a:rect l="0" t="0" r="0" b="0"/>
              <a:pathLst>
                <a:path w="169664" h="169629">
                  <a:moveTo>
                    <a:pt x="89296" y="0"/>
                  </a:moveTo>
                  <a:lnTo>
                    <a:pt x="82228" y="16781"/>
                  </a:lnTo>
                  <a:lnTo>
                    <a:pt x="78273" y="29116"/>
                  </a:lnTo>
                  <a:lnTo>
                    <a:pt x="73462" y="42691"/>
                  </a:lnTo>
                  <a:lnTo>
                    <a:pt x="71345" y="49732"/>
                  </a:lnTo>
                  <a:lnTo>
                    <a:pt x="56285" y="68385"/>
                  </a:lnTo>
                  <a:lnTo>
                    <a:pt x="48537" y="77368"/>
                  </a:lnTo>
                  <a:lnTo>
                    <a:pt x="46376" y="83334"/>
                  </a:lnTo>
                  <a:lnTo>
                    <a:pt x="44808" y="85321"/>
                  </a:lnTo>
                  <a:lnTo>
                    <a:pt x="10683" y="114355"/>
                  </a:lnTo>
                  <a:lnTo>
                    <a:pt x="7063" y="115317"/>
                  </a:lnTo>
                  <a:lnTo>
                    <a:pt x="1395" y="115933"/>
                  </a:lnTo>
                  <a:lnTo>
                    <a:pt x="930" y="116976"/>
                  </a:lnTo>
                  <a:lnTo>
                    <a:pt x="0" y="125005"/>
                  </a:lnTo>
                  <a:lnTo>
                    <a:pt x="0" y="120272"/>
                  </a:lnTo>
                  <a:lnTo>
                    <a:pt x="992" y="118877"/>
                  </a:lnTo>
                  <a:lnTo>
                    <a:pt x="2645" y="117947"/>
                  </a:lnTo>
                  <a:lnTo>
                    <a:pt x="4740" y="117326"/>
                  </a:lnTo>
                  <a:lnTo>
                    <a:pt x="6136" y="115921"/>
                  </a:lnTo>
                  <a:lnTo>
                    <a:pt x="11023" y="106535"/>
                  </a:lnTo>
                  <a:lnTo>
                    <a:pt x="21249" y="95127"/>
                  </a:lnTo>
                  <a:lnTo>
                    <a:pt x="26972" y="91888"/>
                  </a:lnTo>
                  <a:lnTo>
                    <a:pt x="29888" y="91025"/>
                  </a:lnTo>
                  <a:lnTo>
                    <a:pt x="31831" y="89456"/>
                  </a:lnTo>
                  <a:lnTo>
                    <a:pt x="35558" y="83501"/>
                  </a:lnTo>
                  <a:lnTo>
                    <a:pt x="53743" y="73483"/>
                  </a:lnTo>
                  <a:lnTo>
                    <a:pt x="65516" y="71841"/>
                  </a:lnTo>
                  <a:lnTo>
                    <a:pt x="71451" y="74263"/>
                  </a:lnTo>
                  <a:lnTo>
                    <a:pt x="77396" y="77654"/>
                  </a:lnTo>
                  <a:lnTo>
                    <a:pt x="86322" y="80555"/>
                  </a:lnTo>
                  <a:lnTo>
                    <a:pt x="96242" y="86266"/>
                  </a:lnTo>
                  <a:lnTo>
                    <a:pt x="110316" y="89391"/>
                  </a:lnTo>
                  <a:lnTo>
                    <a:pt x="121211" y="96160"/>
                  </a:lnTo>
                  <a:lnTo>
                    <a:pt x="127624" y="101608"/>
                  </a:lnTo>
                  <a:lnTo>
                    <a:pt x="131136" y="107336"/>
                  </a:lnTo>
                  <a:lnTo>
                    <a:pt x="133688" y="113189"/>
                  </a:lnTo>
                  <a:lnTo>
                    <a:pt x="138130" y="119098"/>
                  </a:lnTo>
                  <a:lnTo>
                    <a:pt x="143412" y="122385"/>
                  </a:lnTo>
                  <a:lnTo>
                    <a:pt x="146209" y="123262"/>
                  </a:lnTo>
                  <a:lnTo>
                    <a:pt x="148074" y="124839"/>
                  </a:lnTo>
                  <a:lnTo>
                    <a:pt x="158653" y="143039"/>
                  </a:lnTo>
                  <a:lnTo>
                    <a:pt x="160612" y="156032"/>
                  </a:lnTo>
                  <a:lnTo>
                    <a:pt x="161645" y="157600"/>
                  </a:lnTo>
                  <a:lnTo>
                    <a:pt x="163325" y="158644"/>
                  </a:lnTo>
                  <a:lnTo>
                    <a:pt x="165438" y="159341"/>
                  </a:lnTo>
                  <a:lnTo>
                    <a:pt x="166847" y="160798"/>
                  </a:lnTo>
                  <a:lnTo>
                    <a:pt x="169654" y="169628"/>
                  </a:lnTo>
                  <a:lnTo>
                    <a:pt x="16966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42"/>
            <p:cNvSpPr/>
            <p:nvPr/>
          </p:nvSpPr>
          <p:spPr>
            <a:xfrm>
              <a:off x="3053953" y="4965317"/>
              <a:ext cx="187525" cy="195996"/>
            </a:xfrm>
            <a:custGeom>
              <a:avLst/>
              <a:gdLst/>
              <a:ahLst/>
              <a:cxnLst/>
              <a:rect l="0" t="0" r="0" b="0"/>
              <a:pathLst>
                <a:path w="187525" h="195996">
                  <a:moveTo>
                    <a:pt x="0" y="71027"/>
                  </a:moveTo>
                  <a:lnTo>
                    <a:pt x="22223" y="71027"/>
                  </a:lnTo>
                  <a:lnTo>
                    <a:pt x="27405" y="73672"/>
                  </a:lnTo>
                  <a:lnTo>
                    <a:pt x="42524" y="85848"/>
                  </a:lnTo>
                  <a:lnTo>
                    <a:pt x="50854" y="88978"/>
                  </a:lnTo>
                  <a:lnTo>
                    <a:pt x="59606" y="94756"/>
                  </a:lnTo>
                  <a:lnTo>
                    <a:pt x="69476" y="96910"/>
                  </a:lnTo>
                  <a:lnTo>
                    <a:pt x="83534" y="98540"/>
                  </a:lnTo>
                  <a:lnTo>
                    <a:pt x="100836" y="105469"/>
                  </a:lnTo>
                  <a:lnTo>
                    <a:pt x="110024" y="106367"/>
                  </a:lnTo>
                  <a:lnTo>
                    <a:pt x="116038" y="103932"/>
                  </a:lnTo>
                  <a:lnTo>
                    <a:pt x="131794" y="91917"/>
                  </a:lnTo>
                  <a:lnTo>
                    <a:pt x="137289" y="90234"/>
                  </a:lnTo>
                  <a:lnTo>
                    <a:pt x="139151" y="88792"/>
                  </a:lnTo>
                  <a:lnTo>
                    <a:pt x="150418" y="72671"/>
                  </a:lnTo>
                  <a:lnTo>
                    <a:pt x="151394" y="66774"/>
                  </a:lnTo>
                  <a:lnTo>
                    <a:pt x="151804" y="28139"/>
                  </a:lnTo>
                  <a:lnTo>
                    <a:pt x="139376" y="14104"/>
                  </a:lnTo>
                  <a:lnTo>
                    <a:pt x="133713" y="11001"/>
                  </a:lnTo>
                  <a:lnTo>
                    <a:pt x="127889" y="8630"/>
                  </a:lnTo>
                  <a:lnTo>
                    <a:pt x="119032" y="2709"/>
                  </a:lnTo>
                  <a:lnTo>
                    <a:pt x="110124" y="514"/>
                  </a:lnTo>
                  <a:lnTo>
                    <a:pt x="104176" y="0"/>
                  </a:lnTo>
                  <a:lnTo>
                    <a:pt x="98225" y="2418"/>
                  </a:lnTo>
                  <a:lnTo>
                    <a:pt x="92273" y="5807"/>
                  </a:lnTo>
                  <a:lnTo>
                    <a:pt x="83343" y="8707"/>
                  </a:lnTo>
                  <a:lnTo>
                    <a:pt x="74414" y="14418"/>
                  </a:lnTo>
                  <a:lnTo>
                    <a:pt x="65485" y="17543"/>
                  </a:lnTo>
                  <a:lnTo>
                    <a:pt x="41672" y="38404"/>
                  </a:lnTo>
                  <a:lnTo>
                    <a:pt x="38365" y="44291"/>
                  </a:lnTo>
                  <a:lnTo>
                    <a:pt x="27720" y="77147"/>
                  </a:lnTo>
                  <a:lnTo>
                    <a:pt x="27203" y="87306"/>
                  </a:lnTo>
                  <a:lnTo>
                    <a:pt x="29619" y="95791"/>
                  </a:lnTo>
                  <a:lnTo>
                    <a:pt x="33008" y="103861"/>
                  </a:lnTo>
                  <a:lnTo>
                    <a:pt x="35908" y="118569"/>
                  </a:lnTo>
                  <a:lnTo>
                    <a:pt x="59614" y="162577"/>
                  </a:lnTo>
                  <a:lnTo>
                    <a:pt x="74425" y="180672"/>
                  </a:lnTo>
                  <a:lnTo>
                    <a:pt x="88087" y="189945"/>
                  </a:lnTo>
                  <a:lnTo>
                    <a:pt x="99963" y="194236"/>
                  </a:lnTo>
                  <a:lnTo>
                    <a:pt x="140389" y="195995"/>
                  </a:lnTo>
                  <a:lnTo>
                    <a:pt x="163808" y="188904"/>
                  </a:lnTo>
                  <a:lnTo>
                    <a:pt x="187524" y="178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43"/>
            <p:cNvSpPr/>
            <p:nvPr/>
          </p:nvSpPr>
          <p:spPr>
            <a:xfrm>
              <a:off x="3259339" y="4670227"/>
              <a:ext cx="258959" cy="589347"/>
            </a:xfrm>
            <a:custGeom>
              <a:avLst/>
              <a:gdLst/>
              <a:ahLst/>
              <a:cxnLst/>
              <a:rect l="0" t="0" r="0" b="0"/>
              <a:pathLst>
                <a:path w="258959" h="589347">
                  <a:moveTo>
                    <a:pt x="258958" y="0"/>
                  </a:moveTo>
                  <a:lnTo>
                    <a:pt x="258958" y="12428"/>
                  </a:lnTo>
                  <a:lnTo>
                    <a:pt x="256312" y="18091"/>
                  </a:lnTo>
                  <a:lnTo>
                    <a:pt x="254217" y="20990"/>
                  </a:lnTo>
                  <a:lnTo>
                    <a:pt x="251269" y="34552"/>
                  </a:lnTo>
                  <a:lnTo>
                    <a:pt x="249281" y="50775"/>
                  </a:lnTo>
                  <a:lnTo>
                    <a:pt x="229047" y="95372"/>
                  </a:lnTo>
                  <a:lnTo>
                    <a:pt x="211644" y="132099"/>
                  </a:lnTo>
                  <a:lnTo>
                    <a:pt x="198307" y="153903"/>
                  </a:lnTo>
                  <a:lnTo>
                    <a:pt x="180820" y="195737"/>
                  </a:lnTo>
                  <a:lnTo>
                    <a:pt x="159028" y="233449"/>
                  </a:lnTo>
                  <a:lnTo>
                    <a:pt x="135972" y="276988"/>
                  </a:lnTo>
                  <a:lnTo>
                    <a:pt x="113190" y="321490"/>
                  </a:lnTo>
                  <a:lnTo>
                    <a:pt x="96183" y="354546"/>
                  </a:lnTo>
                  <a:lnTo>
                    <a:pt x="82405" y="376910"/>
                  </a:lnTo>
                  <a:lnTo>
                    <a:pt x="59613" y="418948"/>
                  </a:lnTo>
                  <a:lnTo>
                    <a:pt x="42072" y="456687"/>
                  </a:lnTo>
                  <a:lnTo>
                    <a:pt x="23845" y="496675"/>
                  </a:lnTo>
                  <a:lnTo>
                    <a:pt x="12070" y="537741"/>
                  </a:lnTo>
                  <a:lnTo>
                    <a:pt x="8866" y="549481"/>
                  </a:lnTo>
                  <a:lnTo>
                    <a:pt x="2043" y="562336"/>
                  </a:lnTo>
                  <a:lnTo>
                    <a:pt x="0" y="589204"/>
                  </a:lnTo>
                  <a:lnTo>
                    <a:pt x="12426" y="589346"/>
                  </a:lnTo>
                  <a:lnTo>
                    <a:pt x="18088" y="586707"/>
                  </a:lnTo>
                  <a:lnTo>
                    <a:pt x="26786" y="580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44"/>
            <p:cNvSpPr/>
            <p:nvPr/>
          </p:nvSpPr>
          <p:spPr>
            <a:xfrm>
              <a:off x="3473648" y="5018484"/>
              <a:ext cx="223244" cy="17861"/>
            </a:xfrm>
            <a:custGeom>
              <a:avLst/>
              <a:gdLst/>
              <a:ahLst/>
              <a:cxnLst/>
              <a:rect l="0" t="0" r="0" b="0"/>
              <a:pathLst>
                <a:path w="223244" h="17861">
                  <a:moveTo>
                    <a:pt x="0" y="17860"/>
                  </a:moveTo>
                  <a:lnTo>
                    <a:pt x="42450" y="17860"/>
                  </a:lnTo>
                  <a:lnTo>
                    <a:pt x="64216" y="17860"/>
                  </a:lnTo>
                  <a:lnTo>
                    <a:pt x="70874" y="15214"/>
                  </a:lnTo>
                  <a:lnTo>
                    <a:pt x="77140" y="11723"/>
                  </a:lnTo>
                  <a:lnTo>
                    <a:pt x="89248" y="9482"/>
                  </a:lnTo>
                  <a:lnTo>
                    <a:pt x="132364" y="8940"/>
                  </a:lnTo>
                  <a:lnTo>
                    <a:pt x="176895" y="8931"/>
                  </a:lnTo>
                  <a:lnTo>
                    <a:pt x="185446" y="6284"/>
                  </a:lnTo>
                  <a:lnTo>
                    <a:pt x="192553" y="2793"/>
                  </a:lnTo>
                  <a:lnTo>
                    <a:pt x="208238" y="369"/>
                  </a:lnTo>
                  <a:lnTo>
                    <a:pt x="2232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45"/>
            <p:cNvSpPr/>
            <p:nvPr/>
          </p:nvSpPr>
          <p:spPr>
            <a:xfrm>
              <a:off x="3598916" y="4741700"/>
              <a:ext cx="124764" cy="410720"/>
            </a:xfrm>
            <a:custGeom>
              <a:avLst/>
              <a:gdLst/>
              <a:ahLst/>
              <a:cxnLst/>
              <a:rect l="0" t="0" r="0" b="0"/>
              <a:pathLst>
                <a:path w="124764" h="410720">
                  <a:moveTo>
                    <a:pt x="115834" y="124980"/>
                  </a:moveTo>
                  <a:lnTo>
                    <a:pt x="120574" y="124980"/>
                  </a:lnTo>
                  <a:lnTo>
                    <a:pt x="121971" y="122995"/>
                  </a:lnTo>
                  <a:lnTo>
                    <a:pt x="124655" y="100168"/>
                  </a:lnTo>
                  <a:lnTo>
                    <a:pt x="124763" y="63654"/>
                  </a:lnTo>
                  <a:lnTo>
                    <a:pt x="122118" y="55390"/>
                  </a:lnTo>
                  <a:lnTo>
                    <a:pt x="118626" y="48411"/>
                  </a:lnTo>
                  <a:lnTo>
                    <a:pt x="115669" y="38903"/>
                  </a:lnTo>
                  <a:lnTo>
                    <a:pt x="109942" y="29802"/>
                  </a:lnTo>
                  <a:lnTo>
                    <a:pt x="106812" y="20821"/>
                  </a:lnTo>
                  <a:lnTo>
                    <a:pt x="102564" y="14856"/>
                  </a:lnTo>
                  <a:lnTo>
                    <a:pt x="97368" y="11544"/>
                  </a:lnTo>
                  <a:lnTo>
                    <a:pt x="94594" y="10660"/>
                  </a:lnTo>
                  <a:lnTo>
                    <a:pt x="92744" y="9079"/>
                  </a:lnTo>
                  <a:lnTo>
                    <a:pt x="90689" y="4677"/>
                  </a:lnTo>
                  <a:lnTo>
                    <a:pt x="89149" y="3106"/>
                  </a:lnTo>
                  <a:lnTo>
                    <a:pt x="84792" y="1360"/>
                  </a:lnTo>
                  <a:lnTo>
                    <a:pt x="59246" y="0"/>
                  </a:lnTo>
                  <a:lnTo>
                    <a:pt x="53311" y="2626"/>
                  </a:lnTo>
                  <a:lnTo>
                    <a:pt x="47366" y="6108"/>
                  </a:lnTo>
                  <a:lnTo>
                    <a:pt x="41417" y="7656"/>
                  </a:lnTo>
                  <a:lnTo>
                    <a:pt x="39434" y="9060"/>
                  </a:lnTo>
                  <a:lnTo>
                    <a:pt x="38112" y="10990"/>
                  </a:lnTo>
                  <a:lnTo>
                    <a:pt x="28686" y="30189"/>
                  </a:lnTo>
                  <a:lnTo>
                    <a:pt x="21331" y="41882"/>
                  </a:lnTo>
                  <a:lnTo>
                    <a:pt x="9602" y="86184"/>
                  </a:lnTo>
                  <a:lnTo>
                    <a:pt x="2622" y="125416"/>
                  </a:lnTo>
                  <a:lnTo>
                    <a:pt x="0" y="169589"/>
                  </a:lnTo>
                  <a:lnTo>
                    <a:pt x="2444" y="198467"/>
                  </a:lnTo>
                  <a:lnTo>
                    <a:pt x="8130" y="240462"/>
                  </a:lnTo>
                  <a:lnTo>
                    <a:pt x="8646" y="282702"/>
                  </a:lnTo>
                  <a:lnTo>
                    <a:pt x="9663" y="305551"/>
                  </a:lnTo>
                  <a:lnTo>
                    <a:pt x="15744" y="323293"/>
                  </a:lnTo>
                  <a:lnTo>
                    <a:pt x="17575" y="367694"/>
                  </a:lnTo>
                  <a:lnTo>
                    <a:pt x="17607" y="410719"/>
                  </a:lnTo>
                  <a:lnTo>
                    <a:pt x="22348" y="405987"/>
                  </a:lnTo>
                  <a:lnTo>
                    <a:pt x="24675" y="401015"/>
                  </a:lnTo>
                  <a:lnTo>
                    <a:pt x="25296" y="398299"/>
                  </a:lnTo>
                  <a:lnTo>
                    <a:pt x="26702" y="396490"/>
                  </a:lnTo>
                  <a:lnTo>
                    <a:pt x="35467" y="3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46"/>
            <p:cNvSpPr/>
            <p:nvPr/>
          </p:nvSpPr>
          <p:spPr>
            <a:xfrm>
              <a:off x="3759398" y="4938130"/>
              <a:ext cx="116084" cy="160710"/>
            </a:xfrm>
            <a:custGeom>
              <a:avLst/>
              <a:gdLst/>
              <a:ahLst/>
              <a:cxnLst/>
              <a:rect l="0" t="0" r="0" b="0"/>
              <a:pathLst>
                <a:path w="116084" h="160710">
                  <a:moveTo>
                    <a:pt x="0" y="62495"/>
                  </a:moveTo>
                  <a:lnTo>
                    <a:pt x="0" y="106982"/>
                  </a:lnTo>
                  <a:lnTo>
                    <a:pt x="0" y="119421"/>
                  </a:lnTo>
                  <a:lnTo>
                    <a:pt x="2646" y="125167"/>
                  </a:lnTo>
                  <a:lnTo>
                    <a:pt x="6137" y="131029"/>
                  </a:lnTo>
                  <a:lnTo>
                    <a:pt x="7689" y="136942"/>
                  </a:lnTo>
                  <a:lnTo>
                    <a:pt x="9095" y="138915"/>
                  </a:lnTo>
                  <a:lnTo>
                    <a:pt x="11024" y="140231"/>
                  </a:lnTo>
                  <a:lnTo>
                    <a:pt x="13303" y="141108"/>
                  </a:lnTo>
                  <a:lnTo>
                    <a:pt x="14822" y="142685"/>
                  </a:lnTo>
                  <a:lnTo>
                    <a:pt x="16510" y="147083"/>
                  </a:lnTo>
                  <a:lnTo>
                    <a:pt x="22551" y="152345"/>
                  </a:lnTo>
                  <a:lnTo>
                    <a:pt x="30859" y="156999"/>
                  </a:lnTo>
                  <a:lnTo>
                    <a:pt x="44277" y="159986"/>
                  </a:lnTo>
                  <a:lnTo>
                    <a:pt x="74408" y="160709"/>
                  </a:lnTo>
                  <a:lnTo>
                    <a:pt x="80365" y="158070"/>
                  </a:lnTo>
                  <a:lnTo>
                    <a:pt x="101571" y="139472"/>
                  </a:lnTo>
                  <a:lnTo>
                    <a:pt x="104674" y="133748"/>
                  </a:lnTo>
                  <a:lnTo>
                    <a:pt x="107046" y="127897"/>
                  </a:lnTo>
                  <a:lnTo>
                    <a:pt x="112966" y="119025"/>
                  </a:lnTo>
                  <a:lnTo>
                    <a:pt x="115162" y="110113"/>
                  </a:lnTo>
                  <a:lnTo>
                    <a:pt x="116070" y="69331"/>
                  </a:lnTo>
                  <a:lnTo>
                    <a:pt x="116083" y="51939"/>
                  </a:lnTo>
                  <a:lnTo>
                    <a:pt x="113439" y="45236"/>
                  </a:lnTo>
                  <a:lnTo>
                    <a:pt x="109949" y="38949"/>
                  </a:lnTo>
                  <a:lnTo>
                    <a:pt x="106992" y="29832"/>
                  </a:lnTo>
                  <a:lnTo>
                    <a:pt x="101265" y="20846"/>
                  </a:lnTo>
                  <a:lnTo>
                    <a:pt x="98135" y="11900"/>
                  </a:lnTo>
                  <a:lnTo>
                    <a:pt x="93887" y="5943"/>
                  </a:lnTo>
                  <a:lnTo>
                    <a:pt x="88691" y="2634"/>
                  </a:lnTo>
                  <a:lnTo>
                    <a:pt x="77271" y="510"/>
                  </a:lnTo>
                  <a:lnTo>
                    <a:pt x="50599" y="0"/>
                  </a:lnTo>
                  <a:lnTo>
                    <a:pt x="44647" y="2639"/>
                  </a:lnTo>
                  <a:lnTo>
                    <a:pt x="38695" y="6127"/>
                  </a:lnTo>
                  <a:lnTo>
                    <a:pt x="29766" y="9083"/>
                  </a:lnTo>
                  <a:lnTo>
                    <a:pt x="23813" y="13290"/>
                  </a:lnTo>
                  <a:lnTo>
                    <a:pt x="20505" y="18467"/>
                  </a:lnTo>
                  <a:lnTo>
                    <a:pt x="9550" y="53030"/>
                  </a:lnTo>
                  <a:lnTo>
                    <a:pt x="9344" y="56185"/>
                  </a:lnTo>
                  <a:lnTo>
                    <a:pt x="11759" y="62337"/>
                  </a:lnTo>
                  <a:lnTo>
                    <a:pt x="13793" y="65366"/>
                  </a:lnTo>
                  <a:lnTo>
                    <a:pt x="17860" y="89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47"/>
            <p:cNvSpPr/>
            <p:nvPr/>
          </p:nvSpPr>
          <p:spPr>
            <a:xfrm>
              <a:off x="3930350" y="5009556"/>
              <a:ext cx="150518" cy="356772"/>
            </a:xfrm>
            <a:custGeom>
              <a:avLst/>
              <a:gdLst/>
              <a:ahLst/>
              <a:cxnLst/>
              <a:rect l="0" t="0" r="0" b="0"/>
              <a:pathLst>
                <a:path w="150518" h="356772">
                  <a:moveTo>
                    <a:pt x="141588" y="89296"/>
                  </a:moveTo>
                  <a:lnTo>
                    <a:pt x="146328" y="84555"/>
                  </a:lnTo>
                  <a:lnTo>
                    <a:pt x="148655" y="79582"/>
                  </a:lnTo>
                  <a:lnTo>
                    <a:pt x="150513" y="51665"/>
                  </a:lnTo>
                  <a:lnTo>
                    <a:pt x="150517" y="32340"/>
                  </a:lnTo>
                  <a:lnTo>
                    <a:pt x="149525" y="30489"/>
                  </a:lnTo>
                  <a:lnTo>
                    <a:pt x="147872" y="29256"/>
                  </a:lnTo>
                  <a:lnTo>
                    <a:pt x="143388" y="26892"/>
                  </a:lnTo>
                  <a:lnTo>
                    <a:pt x="135286" y="20976"/>
                  </a:lnTo>
                  <a:lnTo>
                    <a:pt x="126602" y="17789"/>
                  </a:lnTo>
                  <a:lnTo>
                    <a:pt x="105863" y="2467"/>
                  </a:lnTo>
                  <a:lnTo>
                    <a:pt x="90985" y="323"/>
                  </a:lnTo>
                  <a:lnTo>
                    <a:pt x="49314" y="0"/>
                  </a:lnTo>
                  <a:lnTo>
                    <a:pt x="43361" y="2645"/>
                  </a:lnTo>
                  <a:lnTo>
                    <a:pt x="37408" y="6136"/>
                  </a:lnTo>
                  <a:lnTo>
                    <a:pt x="28478" y="9093"/>
                  </a:lnTo>
                  <a:lnTo>
                    <a:pt x="13595" y="21249"/>
                  </a:lnTo>
                  <a:lnTo>
                    <a:pt x="10288" y="26972"/>
                  </a:lnTo>
                  <a:lnTo>
                    <a:pt x="6998" y="41695"/>
                  </a:lnTo>
                  <a:lnTo>
                    <a:pt x="643" y="53581"/>
                  </a:lnTo>
                  <a:lnTo>
                    <a:pt x="0" y="56557"/>
                  </a:lnTo>
                  <a:lnTo>
                    <a:pt x="563" y="59532"/>
                  </a:lnTo>
                  <a:lnTo>
                    <a:pt x="5950" y="71437"/>
                  </a:lnTo>
                  <a:lnTo>
                    <a:pt x="9787" y="83012"/>
                  </a:lnTo>
                  <a:lnTo>
                    <a:pt x="17207" y="96364"/>
                  </a:lnTo>
                  <a:lnTo>
                    <a:pt x="21815" y="103351"/>
                  </a:lnTo>
                  <a:lnTo>
                    <a:pt x="23863" y="109763"/>
                  </a:lnTo>
                  <a:lnTo>
                    <a:pt x="25402" y="111870"/>
                  </a:lnTo>
                  <a:lnTo>
                    <a:pt x="27419" y="113275"/>
                  </a:lnTo>
                  <a:lnTo>
                    <a:pt x="32307" y="115828"/>
                  </a:lnTo>
                  <a:lnTo>
                    <a:pt x="40637" y="121852"/>
                  </a:lnTo>
                  <a:lnTo>
                    <a:pt x="49389" y="125069"/>
                  </a:lnTo>
                  <a:lnTo>
                    <a:pt x="58266" y="130874"/>
                  </a:lnTo>
                  <a:lnTo>
                    <a:pt x="67180" y="133034"/>
                  </a:lnTo>
                  <a:lnTo>
                    <a:pt x="82057" y="133824"/>
                  </a:lnTo>
                  <a:lnTo>
                    <a:pt x="84041" y="132872"/>
                  </a:lnTo>
                  <a:lnTo>
                    <a:pt x="85364" y="131245"/>
                  </a:lnTo>
                  <a:lnTo>
                    <a:pt x="86246" y="129168"/>
                  </a:lnTo>
                  <a:lnTo>
                    <a:pt x="87826" y="127783"/>
                  </a:lnTo>
                  <a:lnTo>
                    <a:pt x="92227" y="126245"/>
                  </a:lnTo>
                  <a:lnTo>
                    <a:pt x="100284" y="125379"/>
                  </a:lnTo>
                  <a:lnTo>
                    <a:pt x="102145" y="124265"/>
                  </a:lnTo>
                  <a:lnTo>
                    <a:pt x="103386" y="122531"/>
                  </a:lnTo>
                  <a:lnTo>
                    <a:pt x="104214" y="120382"/>
                  </a:lnTo>
                  <a:lnTo>
                    <a:pt x="105758" y="118950"/>
                  </a:lnTo>
                  <a:lnTo>
                    <a:pt x="115365" y="114005"/>
                  </a:lnTo>
                  <a:lnTo>
                    <a:pt x="122076" y="108508"/>
                  </a:lnTo>
                  <a:lnTo>
                    <a:pt x="122994" y="105110"/>
                  </a:lnTo>
                  <a:lnTo>
                    <a:pt x="123239" y="102816"/>
                  </a:lnTo>
                  <a:lnTo>
                    <a:pt x="124394" y="101286"/>
                  </a:lnTo>
                  <a:lnTo>
                    <a:pt x="128324" y="99585"/>
                  </a:lnTo>
                  <a:lnTo>
                    <a:pt x="129768" y="98140"/>
                  </a:lnTo>
                  <a:lnTo>
                    <a:pt x="132658" y="89296"/>
                  </a:lnTo>
                  <a:lnTo>
                    <a:pt x="132658" y="129248"/>
                  </a:lnTo>
                  <a:lnTo>
                    <a:pt x="132658" y="169736"/>
                  </a:lnTo>
                  <a:lnTo>
                    <a:pt x="133650" y="181602"/>
                  </a:lnTo>
                  <a:lnTo>
                    <a:pt x="140760" y="223428"/>
                  </a:lnTo>
                  <a:lnTo>
                    <a:pt x="141515" y="262684"/>
                  </a:lnTo>
                  <a:lnTo>
                    <a:pt x="141583" y="304904"/>
                  </a:lnTo>
                  <a:lnTo>
                    <a:pt x="141587" y="322936"/>
                  </a:lnTo>
                  <a:lnTo>
                    <a:pt x="138942" y="329727"/>
                  </a:lnTo>
                  <a:lnTo>
                    <a:pt x="119464" y="352462"/>
                  </a:lnTo>
                  <a:lnTo>
                    <a:pt x="114226" y="355087"/>
                  </a:lnTo>
                  <a:lnTo>
                    <a:pt x="102779" y="356771"/>
                  </a:lnTo>
                  <a:lnTo>
                    <a:pt x="96889" y="354356"/>
                  </a:lnTo>
                  <a:lnTo>
                    <a:pt x="90963" y="350967"/>
                  </a:lnTo>
                  <a:lnTo>
                    <a:pt x="82050" y="348067"/>
                  </a:lnTo>
                  <a:lnTo>
                    <a:pt x="73125" y="342358"/>
                  </a:lnTo>
                  <a:lnTo>
                    <a:pt x="64196" y="340225"/>
                  </a:lnTo>
                  <a:lnTo>
                    <a:pt x="58243" y="339726"/>
                  </a:lnTo>
                  <a:lnTo>
                    <a:pt x="52291" y="336858"/>
                  </a:lnTo>
                  <a:lnTo>
                    <a:pt x="43361" y="3303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13"/>
          <p:cNvGrpSpPr/>
          <p:nvPr/>
        </p:nvGrpSpPr>
        <p:grpSpPr>
          <a:xfrm>
            <a:off x="1473398" y="5357813"/>
            <a:ext cx="392908" cy="169665"/>
            <a:chOff x="1473398" y="5357813"/>
            <a:chExt cx="392908" cy="169665"/>
          </a:xfrm>
        </p:grpSpPr>
        <p:sp>
          <p:nvSpPr>
            <p:cNvPr id="140" name="SMARTInkShape-148"/>
            <p:cNvSpPr/>
            <p:nvPr/>
          </p:nvSpPr>
          <p:spPr>
            <a:xfrm>
              <a:off x="1473398" y="5447109"/>
              <a:ext cx="348259" cy="53580"/>
            </a:xfrm>
            <a:custGeom>
              <a:avLst/>
              <a:gdLst/>
              <a:ahLst/>
              <a:cxnLst/>
              <a:rect l="0" t="0" r="0" b="0"/>
              <a:pathLst>
                <a:path w="348259" h="53580">
                  <a:moveTo>
                    <a:pt x="0" y="53579"/>
                  </a:moveTo>
                  <a:lnTo>
                    <a:pt x="31127" y="53579"/>
                  </a:lnTo>
                  <a:lnTo>
                    <a:pt x="36324" y="50933"/>
                  </a:lnTo>
                  <a:lnTo>
                    <a:pt x="43004" y="45890"/>
                  </a:lnTo>
                  <a:lnTo>
                    <a:pt x="51453" y="44894"/>
                  </a:lnTo>
                  <a:lnTo>
                    <a:pt x="56933" y="44757"/>
                  </a:lnTo>
                  <a:lnTo>
                    <a:pt x="62676" y="42051"/>
                  </a:lnTo>
                  <a:lnTo>
                    <a:pt x="68536" y="38534"/>
                  </a:lnTo>
                  <a:lnTo>
                    <a:pt x="80382" y="36276"/>
                  </a:lnTo>
                  <a:lnTo>
                    <a:pt x="83354" y="36090"/>
                  </a:lnTo>
                  <a:lnTo>
                    <a:pt x="89302" y="33238"/>
                  </a:lnTo>
                  <a:lnTo>
                    <a:pt x="95252" y="29656"/>
                  </a:lnTo>
                  <a:lnTo>
                    <a:pt x="107157" y="27356"/>
                  </a:lnTo>
                  <a:lnTo>
                    <a:pt x="110134" y="27167"/>
                  </a:lnTo>
                  <a:lnTo>
                    <a:pt x="116087" y="24312"/>
                  </a:lnTo>
                  <a:lnTo>
                    <a:pt x="122040" y="20727"/>
                  </a:lnTo>
                  <a:lnTo>
                    <a:pt x="133946" y="18426"/>
                  </a:lnTo>
                  <a:lnTo>
                    <a:pt x="172273" y="17870"/>
                  </a:lnTo>
                  <a:lnTo>
                    <a:pt x="178431" y="15219"/>
                  </a:lnTo>
                  <a:lnTo>
                    <a:pt x="184475" y="11724"/>
                  </a:lnTo>
                  <a:lnTo>
                    <a:pt x="194448" y="9758"/>
                  </a:lnTo>
                  <a:lnTo>
                    <a:pt x="239076" y="8945"/>
                  </a:lnTo>
                  <a:lnTo>
                    <a:pt x="282767" y="8930"/>
                  </a:lnTo>
                  <a:lnTo>
                    <a:pt x="326430" y="8930"/>
                  </a:lnTo>
                  <a:lnTo>
                    <a:pt x="348258" y="8930"/>
                  </a:lnTo>
                  <a:lnTo>
                    <a:pt x="340570" y="8930"/>
                  </a:lnTo>
                  <a:lnTo>
                    <a:pt x="340156" y="7938"/>
                  </a:lnTo>
                  <a:lnTo>
                    <a:pt x="339696" y="4190"/>
                  </a:lnTo>
                  <a:lnTo>
                    <a:pt x="338582" y="2793"/>
                  </a:lnTo>
                  <a:lnTo>
                    <a:pt x="3303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49"/>
            <p:cNvSpPr/>
            <p:nvPr/>
          </p:nvSpPr>
          <p:spPr>
            <a:xfrm>
              <a:off x="1714500" y="5357813"/>
              <a:ext cx="151806" cy="169665"/>
            </a:xfrm>
            <a:custGeom>
              <a:avLst/>
              <a:gdLst/>
              <a:ahLst/>
              <a:cxnLst/>
              <a:rect l="0" t="0" r="0" b="0"/>
              <a:pathLst>
                <a:path w="151806" h="169665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562" y="4740"/>
                  </a:lnTo>
                  <a:lnTo>
                    <a:pt x="9677" y="6136"/>
                  </a:lnTo>
                  <a:lnTo>
                    <a:pt x="13561" y="7688"/>
                  </a:lnTo>
                  <a:lnTo>
                    <a:pt x="14994" y="9094"/>
                  </a:lnTo>
                  <a:lnTo>
                    <a:pt x="16586" y="13302"/>
                  </a:lnTo>
                  <a:lnTo>
                    <a:pt x="18003" y="14821"/>
                  </a:lnTo>
                  <a:lnTo>
                    <a:pt x="22222" y="16509"/>
                  </a:lnTo>
                  <a:lnTo>
                    <a:pt x="23745" y="17951"/>
                  </a:lnTo>
                  <a:lnTo>
                    <a:pt x="31129" y="30169"/>
                  </a:lnTo>
                  <a:lnTo>
                    <a:pt x="36325" y="33252"/>
                  </a:lnTo>
                  <a:lnTo>
                    <a:pt x="39099" y="34074"/>
                  </a:lnTo>
                  <a:lnTo>
                    <a:pt x="40949" y="35614"/>
                  </a:lnTo>
                  <a:lnTo>
                    <a:pt x="56933" y="56667"/>
                  </a:lnTo>
                  <a:lnTo>
                    <a:pt x="62676" y="59911"/>
                  </a:lnTo>
                  <a:lnTo>
                    <a:pt x="68536" y="62346"/>
                  </a:lnTo>
                  <a:lnTo>
                    <a:pt x="89301" y="77885"/>
                  </a:lnTo>
                  <a:lnTo>
                    <a:pt x="95252" y="80256"/>
                  </a:lnTo>
                  <a:lnTo>
                    <a:pt x="104180" y="86177"/>
                  </a:lnTo>
                  <a:lnTo>
                    <a:pt x="113110" y="89365"/>
                  </a:lnTo>
                  <a:lnTo>
                    <a:pt x="122039" y="95160"/>
                  </a:lnTo>
                  <a:lnTo>
                    <a:pt x="127992" y="96863"/>
                  </a:lnTo>
                  <a:lnTo>
                    <a:pt x="129977" y="98310"/>
                  </a:lnTo>
                  <a:lnTo>
                    <a:pt x="131300" y="100266"/>
                  </a:lnTo>
                  <a:lnTo>
                    <a:pt x="132181" y="102562"/>
                  </a:lnTo>
                  <a:lnTo>
                    <a:pt x="133762" y="104094"/>
                  </a:lnTo>
                  <a:lnTo>
                    <a:pt x="141479" y="106752"/>
                  </a:lnTo>
                  <a:lnTo>
                    <a:pt x="151400" y="107145"/>
                  </a:lnTo>
                  <a:lnTo>
                    <a:pt x="151805" y="116085"/>
                  </a:lnTo>
                  <a:lnTo>
                    <a:pt x="138243" y="116085"/>
                  </a:lnTo>
                  <a:lnTo>
                    <a:pt x="136811" y="117078"/>
                  </a:lnTo>
                  <a:lnTo>
                    <a:pt x="135855" y="118731"/>
                  </a:lnTo>
                  <a:lnTo>
                    <a:pt x="135219" y="120826"/>
                  </a:lnTo>
                  <a:lnTo>
                    <a:pt x="133802" y="122222"/>
                  </a:lnTo>
                  <a:lnTo>
                    <a:pt x="124926" y="125762"/>
                  </a:lnTo>
                  <a:lnTo>
                    <a:pt x="118154" y="131079"/>
                  </a:lnTo>
                  <a:lnTo>
                    <a:pt x="108801" y="133567"/>
                  </a:lnTo>
                  <a:lnTo>
                    <a:pt x="108252" y="134685"/>
                  </a:lnTo>
                  <a:lnTo>
                    <a:pt x="107643" y="138574"/>
                  </a:lnTo>
                  <a:lnTo>
                    <a:pt x="106489" y="140007"/>
                  </a:lnTo>
                  <a:lnTo>
                    <a:pt x="99511" y="142497"/>
                  </a:lnTo>
                  <a:lnTo>
                    <a:pt x="98797" y="145352"/>
                  </a:lnTo>
                  <a:lnTo>
                    <a:pt x="98607" y="147503"/>
                  </a:lnTo>
                  <a:lnTo>
                    <a:pt x="97488" y="148937"/>
                  </a:lnTo>
                  <a:lnTo>
                    <a:pt x="89303" y="151803"/>
                  </a:lnTo>
                  <a:lnTo>
                    <a:pt x="89297" y="151804"/>
                  </a:lnTo>
                  <a:lnTo>
                    <a:pt x="89297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14"/>
          <p:cNvGrpSpPr/>
          <p:nvPr/>
        </p:nvGrpSpPr>
        <p:grpSpPr>
          <a:xfrm>
            <a:off x="2080617" y="5313164"/>
            <a:ext cx="1777009" cy="348259"/>
            <a:chOff x="2080617" y="5313164"/>
            <a:chExt cx="1777009" cy="348259"/>
          </a:xfrm>
        </p:grpSpPr>
        <p:sp>
          <p:nvSpPr>
            <p:cNvPr id="143" name="SMARTInkShape-150"/>
            <p:cNvSpPr/>
            <p:nvPr/>
          </p:nvSpPr>
          <p:spPr>
            <a:xfrm>
              <a:off x="2143125" y="548282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51"/>
            <p:cNvSpPr/>
            <p:nvPr/>
          </p:nvSpPr>
          <p:spPr>
            <a:xfrm>
              <a:off x="2080617" y="5402461"/>
              <a:ext cx="62509" cy="258962"/>
            </a:xfrm>
            <a:custGeom>
              <a:avLst/>
              <a:gdLst/>
              <a:ahLst/>
              <a:cxnLst/>
              <a:rect l="0" t="0" r="0" b="0"/>
              <a:pathLst>
                <a:path w="62509" h="258962">
                  <a:moveTo>
                    <a:pt x="0" y="0"/>
                  </a:moveTo>
                  <a:lnTo>
                    <a:pt x="13561" y="0"/>
                  </a:lnTo>
                  <a:lnTo>
                    <a:pt x="14994" y="992"/>
                  </a:lnTo>
                  <a:lnTo>
                    <a:pt x="15949" y="2646"/>
                  </a:lnTo>
                  <a:lnTo>
                    <a:pt x="17860" y="8930"/>
                  </a:lnTo>
                  <a:lnTo>
                    <a:pt x="8930" y="8930"/>
                  </a:lnTo>
                  <a:lnTo>
                    <a:pt x="35319" y="8930"/>
                  </a:lnTo>
                  <a:lnTo>
                    <a:pt x="35600" y="13670"/>
                  </a:lnTo>
                  <a:lnTo>
                    <a:pt x="36632" y="15066"/>
                  </a:lnTo>
                  <a:lnTo>
                    <a:pt x="40424" y="16618"/>
                  </a:lnTo>
                  <a:lnTo>
                    <a:pt x="41832" y="18024"/>
                  </a:lnTo>
                  <a:lnTo>
                    <a:pt x="44278" y="25439"/>
                  </a:lnTo>
                  <a:lnTo>
                    <a:pt x="44539" y="31129"/>
                  </a:lnTo>
                  <a:lnTo>
                    <a:pt x="45568" y="32659"/>
                  </a:lnTo>
                  <a:lnTo>
                    <a:pt x="47246" y="33679"/>
                  </a:lnTo>
                  <a:lnTo>
                    <a:pt x="52327" y="35316"/>
                  </a:lnTo>
                  <a:lnTo>
                    <a:pt x="53022" y="38185"/>
                  </a:lnTo>
                  <a:lnTo>
                    <a:pt x="53569" y="57839"/>
                  </a:lnTo>
                  <a:lnTo>
                    <a:pt x="54564" y="59395"/>
                  </a:lnTo>
                  <a:lnTo>
                    <a:pt x="56220" y="60433"/>
                  </a:lnTo>
                  <a:lnTo>
                    <a:pt x="58316" y="61125"/>
                  </a:lnTo>
                  <a:lnTo>
                    <a:pt x="59713" y="62578"/>
                  </a:lnTo>
                  <a:lnTo>
                    <a:pt x="62140" y="70075"/>
                  </a:lnTo>
                  <a:lnTo>
                    <a:pt x="62508" y="113939"/>
                  </a:lnTo>
                  <a:lnTo>
                    <a:pt x="62508" y="158003"/>
                  </a:lnTo>
                  <a:lnTo>
                    <a:pt x="62508" y="202479"/>
                  </a:lnTo>
                  <a:lnTo>
                    <a:pt x="62508" y="246890"/>
                  </a:lnTo>
                  <a:lnTo>
                    <a:pt x="62508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52"/>
            <p:cNvSpPr/>
            <p:nvPr/>
          </p:nvSpPr>
          <p:spPr>
            <a:xfrm>
              <a:off x="2160984" y="5411391"/>
              <a:ext cx="107158" cy="35719"/>
            </a:xfrm>
            <a:custGeom>
              <a:avLst/>
              <a:gdLst/>
              <a:ahLst/>
              <a:cxnLst/>
              <a:rect l="0" t="0" r="0" b="0"/>
              <a:pathLst>
                <a:path w="107158" h="35719">
                  <a:moveTo>
                    <a:pt x="0" y="0"/>
                  </a:moveTo>
                  <a:lnTo>
                    <a:pt x="25148" y="0"/>
                  </a:lnTo>
                  <a:lnTo>
                    <a:pt x="34334" y="7688"/>
                  </a:lnTo>
                  <a:lnTo>
                    <a:pt x="42575" y="9677"/>
                  </a:lnTo>
                  <a:lnTo>
                    <a:pt x="50869" y="14993"/>
                  </a:lnTo>
                  <a:lnTo>
                    <a:pt x="56674" y="16585"/>
                  </a:lnTo>
                  <a:lnTo>
                    <a:pt x="58619" y="18002"/>
                  </a:lnTo>
                  <a:lnTo>
                    <a:pt x="59915" y="19939"/>
                  </a:lnTo>
                  <a:lnTo>
                    <a:pt x="60780" y="22222"/>
                  </a:lnTo>
                  <a:lnTo>
                    <a:pt x="62348" y="23744"/>
                  </a:lnTo>
                  <a:lnTo>
                    <a:pt x="71025" y="26670"/>
                  </a:lnTo>
                  <a:lnTo>
                    <a:pt x="79090" y="26778"/>
                  </a:lnTo>
                  <a:lnTo>
                    <a:pt x="79516" y="27774"/>
                  </a:lnTo>
                  <a:lnTo>
                    <a:pt x="80368" y="35718"/>
                  </a:lnTo>
                  <a:lnTo>
                    <a:pt x="88056" y="35718"/>
                  </a:lnTo>
                  <a:lnTo>
                    <a:pt x="93670" y="30978"/>
                  </a:lnTo>
                  <a:lnTo>
                    <a:pt x="96202" y="26005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53"/>
            <p:cNvSpPr/>
            <p:nvPr/>
          </p:nvSpPr>
          <p:spPr>
            <a:xfrm>
              <a:off x="2339579" y="5424107"/>
              <a:ext cx="241102" cy="183735"/>
            </a:xfrm>
            <a:custGeom>
              <a:avLst/>
              <a:gdLst/>
              <a:ahLst/>
              <a:cxnLst/>
              <a:rect l="0" t="0" r="0" b="0"/>
              <a:pathLst>
                <a:path w="241102" h="183735">
                  <a:moveTo>
                    <a:pt x="107155" y="49791"/>
                  </a:moveTo>
                  <a:lnTo>
                    <a:pt x="107155" y="23380"/>
                  </a:lnTo>
                  <a:lnTo>
                    <a:pt x="99467" y="15347"/>
                  </a:lnTo>
                  <a:lnTo>
                    <a:pt x="98593" y="9710"/>
                  </a:lnTo>
                  <a:lnTo>
                    <a:pt x="97479" y="8188"/>
                  </a:lnTo>
                  <a:lnTo>
                    <a:pt x="95743" y="7173"/>
                  </a:lnTo>
                  <a:lnTo>
                    <a:pt x="89153" y="5410"/>
                  </a:lnTo>
                  <a:lnTo>
                    <a:pt x="76027" y="5153"/>
                  </a:lnTo>
                  <a:lnTo>
                    <a:pt x="70831" y="2502"/>
                  </a:lnTo>
                  <a:lnTo>
                    <a:pt x="68056" y="405"/>
                  </a:lnTo>
                  <a:lnTo>
                    <a:pt x="66206" y="0"/>
                  </a:lnTo>
                  <a:lnTo>
                    <a:pt x="64973" y="722"/>
                  </a:lnTo>
                  <a:lnTo>
                    <a:pt x="64151" y="2196"/>
                  </a:lnTo>
                  <a:lnTo>
                    <a:pt x="62611" y="3178"/>
                  </a:lnTo>
                  <a:lnTo>
                    <a:pt x="55703" y="4561"/>
                  </a:lnTo>
                  <a:lnTo>
                    <a:pt x="41559" y="5066"/>
                  </a:lnTo>
                  <a:lnTo>
                    <a:pt x="35668" y="7754"/>
                  </a:lnTo>
                  <a:lnTo>
                    <a:pt x="14513" y="26392"/>
                  </a:lnTo>
                  <a:lnTo>
                    <a:pt x="11411" y="32116"/>
                  </a:lnTo>
                  <a:lnTo>
                    <a:pt x="9040" y="37967"/>
                  </a:lnTo>
                  <a:lnTo>
                    <a:pt x="3119" y="46839"/>
                  </a:lnTo>
                  <a:lnTo>
                    <a:pt x="923" y="55752"/>
                  </a:lnTo>
                  <a:lnTo>
                    <a:pt x="6" y="99566"/>
                  </a:lnTo>
                  <a:lnTo>
                    <a:pt x="0" y="115167"/>
                  </a:lnTo>
                  <a:lnTo>
                    <a:pt x="2645" y="121181"/>
                  </a:lnTo>
                  <a:lnTo>
                    <a:pt x="32996" y="163074"/>
                  </a:lnTo>
                  <a:lnTo>
                    <a:pt x="41746" y="170889"/>
                  </a:lnTo>
                  <a:lnTo>
                    <a:pt x="51823" y="174292"/>
                  </a:lnTo>
                  <a:lnTo>
                    <a:pt x="78980" y="174806"/>
                  </a:lnTo>
                  <a:lnTo>
                    <a:pt x="87222" y="168669"/>
                  </a:lnTo>
                  <a:lnTo>
                    <a:pt x="92674" y="167118"/>
                  </a:lnTo>
                  <a:lnTo>
                    <a:pt x="94524" y="165713"/>
                  </a:lnTo>
                  <a:lnTo>
                    <a:pt x="105770" y="149659"/>
                  </a:lnTo>
                  <a:lnTo>
                    <a:pt x="106745" y="143764"/>
                  </a:lnTo>
                  <a:lnTo>
                    <a:pt x="107034" y="135733"/>
                  </a:lnTo>
                  <a:lnTo>
                    <a:pt x="108066" y="133875"/>
                  </a:lnTo>
                  <a:lnTo>
                    <a:pt x="109747" y="132636"/>
                  </a:lnTo>
                  <a:lnTo>
                    <a:pt x="111860" y="131810"/>
                  </a:lnTo>
                  <a:lnTo>
                    <a:pt x="113268" y="130267"/>
                  </a:lnTo>
                  <a:lnTo>
                    <a:pt x="114833" y="125908"/>
                  </a:lnTo>
                  <a:lnTo>
                    <a:pt x="116082" y="82531"/>
                  </a:lnTo>
                  <a:lnTo>
                    <a:pt x="116085" y="49791"/>
                  </a:lnTo>
                  <a:lnTo>
                    <a:pt x="116085" y="62220"/>
                  </a:lnTo>
                  <a:lnTo>
                    <a:pt x="117077" y="64031"/>
                  </a:lnTo>
                  <a:lnTo>
                    <a:pt x="118731" y="65237"/>
                  </a:lnTo>
                  <a:lnTo>
                    <a:pt x="120825" y="66042"/>
                  </a:lnTo>
                  <a:lnTo>
                    <a:pt x="122222" y="68562"/>
                  </a:lnTo>
                  <a:lnTo>
                    <a:pt x="125762" y="90890"/>
                  </a:lnTo>
                  <a:lnTo>
                    <a:pt x="132034" y="103256"/>
                  </a:lnTo>
                  <a:lnTo>
                    <a:pt x="134685" y="118237"/>
                  </a:lnTo>
                  <a:lnTo>
                    <a:pt x="140962" y="130156"/>
                  </a:lnTo>
                  <a:lnTo>
                    <a:pt x="141600" y="133134"/>
                  </a:lnTo>
                  <a:lnTo>
                    <a:pt x="156143" y="159924"/>
                  </a:lnTo>
                  <a:lnTo>
                    <a:pt x="164114" y="168854"/>
                  </a:lnTo>
                  <a:lnTo>
                    <a:pt x="169843" y="172161"/>
                  </a:lnTo>
                  <a:lnTo>
                    <a:pt x="176864" y="174285"/>
                  </a:lnTo>
                  <a:lnTo>
                    <a:pt x="185380" y="180841"/>
                  </a:lnTo>
                  <a:lnTo>
                    <a:pt x="194798" y="183355"/>
                  </a:lnTo>
                  <a:lnTo>
                    <a:pt x="226251" y="183734"/>
                  </a:lnTo>
                  <a:lnTo>
                    <a:pt x="232186" y="181090"/>
                  </a:lnTo>
                  <a:lnTo>
                    <a:pt x="241101" y="174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54"/>
            <p:cNvSpPr/>
            <p:nvPr/>
          </p:nvSpPr>
          <p:spPr>
            <a:xfrm>
              <a:off x="2564184" y="5456050"/>
              <a:ext cx="150442" cy="151758"/>
            </a:xfrm>
            <a:custGeom>
              <a:avLst/>
              <a:gdLst/>
              <a:ahLst/>
              <a:cxnLst/>
              <a:rect l="0" t="0" r="0" b="0"/>
              <a:pathLst>
                <a:path w="150442" h="151758">
                  <a:moveTo>
                    <a:pt x="114722" y="53567"/>
                  </a:moveTo>
                  <a:lnTo>
                    <a:pt x="114722" y="36185"/>
                  </a:lnTo>
                  <a:lnTo>
                    <a:pt x="108585" y="28673"/>
                  </a:lnTo>
                  <a:lnTo>
                    <a:pt x="106160" y="19470"/>
                  </a:lnTo>
                  <a:lnTo>
                    <a:pt x="105046" y="18929"/>
                  </a:lnTo>
                  <a:lnTo>
                    <a:pt x="101161" y="18329"/>
                  </a:lnTo>
                  <a:lnTo>
                    <a:pt x="99728" y="17176"/>
                  </a:lnTo>
                  <a:lnTo>
                    <a:pt x="98136" y="13250"/>
                  </a:lnTo>
                  <a:lnTo>
                    <a:pt x="96719" y="11806"/>
                  </a:lnTo>
                  <a:lnTo>
                    <a:pt x="92500" y="10202"/>
                  </a:lnTo>
                  <a:lnTo>
                    <a:pt x="90978" y="8782"/>
                  </a:lnTo>
                  <a:lnTo>
                    <a:pt x="89286" y="4559"/>
                  </a:lnTo>
                  <a:lnTo>
                    <a:pt x="87843" y="3035"/>
                  </a:lnTo>
                  <a:lnTo>
                    <a:pt x="83594" y="1343"/>
                  </a:lnTo>
                  <a:lnTo>
                    <a:pt x="49227" y="0"/>
                  </a:lnTo>
                  <a:lnTo>
                    <a:pt x="43280" y="2639"/>
                  </a:lnTo>
                  <a:lnTo>
                    <a:pt x="37330" y="6128"/>
                  </a:lnTo>
                  <a:lnTo>
                    <a:pt x="28401" y="9084"/>
                  </a:lnTo>
                  <a:lnTo>
                    <a:pt x="12278" y="22189"/>
                  </a:lnTo>
                  <a:lnTo>
                    <a:pt x="9660" y="27384"/>
                  </a:lnTo>
                  <a:lnTo>
                    <a:pt x="8962" y="30159"/>
                  </a:lnTo>
                  <a:lnTo>
                    <a:pt x="682" y="44691"/>
                  </a:lnTo>
                  <a:lnTo>
                    <a:pt x="0" y="47650"/>
                  </a:lnTo>
                  <a:lnTo>
                    <a:pt x="538" y="50615"/>
                  </a:lnTo>
                  <a:lnTo>
                    <a:pt x="5043" y="60519"/>
                  </a:lnTo>
                  <a:lnTo>
                    <a:pt x="8336" y="85483"/>
                  </a:lnTo>
                  <a:lnTo>
                    <a:pt x="14590" y="98052"/>
                  </a:lnTo>
                  <a:lnTo>
                    <a:pt x="15225" y="101084"/>
                  </a:lnTo>
                  <a:lnTo>
                    <a:pt x="34538" y="132068"/>
                  </a:lnTo>
                  <a:lnTo>
                    <a:pt x="37453" y="135667"/>
                  </a:lnTo>
                  <a:lnTo>
                    <a:pt x="45985" y="139665"/>
                  </a:lnTo>
                  <a:lnTo>
                    <a:pt x="55399" y="142435"/>
                  </a:lnTo>
                  <a:lnTo>
                    <a:pt x="69527" y="149651"/>
                  </a:lnTo>
                  <a:lnTo>
                    <a:pt x="107518" y="151757"/>
                  </a:lnTo>
                  <a:lnTo>
                    <a:pt x="114166" y="149132"/>
                  </a:lnTo>
                  <a:lnTo>
                    <a:pt x="126519" y="139362"/>
                  </a:lnTo>
                  <a:lnTo>
                    <a:pt x="129887" y="133701"/>
                  </a:lnTo>
                  <a:lnTo>
                    <a:pt x="132376" y="127877"/>
                  </a:lnTo>
                  <a:lnTo>
                    <a:pt x="146716" y="103976"/>
                  </a:lnTo>
                  <a:lnTo>
                    <a:pt x="149337" y="92095"/>
                  </a:lnTo>
                  <a:lnTo>
                    <a:pt x="150412" y="49681"/>
                  </a:lnTo>
                  <a:lnTo>
                    <a:pt x="150441" y="26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55"/>
            <p:cNvSpPr/>
            <p:nvPr/>
          </p:nvSpPr>
          <p:spPr>
            <a:xfrm>
              <a:off x="2661047" y="5313164"/>
              <a:ext cx="98227" cy="303610"/>
            </a:xfrm>
            <a:custGeom>
              <a:avLst/>
              <a:gdLst/>
              <a:ahLst/>
              <a:cxnLst/>
              <a:rect l="0" t="0" r="0" b="0"/>
              <a:pathLst>
                <a:path w="98227" h="303610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8102" y="24908"/>
                  </a:lnTo>
                  <a:lnTo>
                    <a:pt x="9677" y="38910"/>
                  </a:lnTo>
                  <a:lnTo>
                    <a:pt x="14994" y="50775"/>
                  </a:lnTo>
                  <a:lnTo>
                    <a:pt x="20337" y="86835"/>
                  </a:lnTo>
                  <a:lnTo>
                    <a:pt x="23922" y="95149"/>
                  </a:lnTo>
                  <a:lnTo>
                    <a:pt x="34817" y="138797"/>
                  </a:lnTo>
                  <a:lnTo>
                    <a:pt x="36444" y="149494"/>
                  </a:lnTo>
                  <a:lnTo>
                    <a:pt x="46727" y="178023"/>
                  </a:lnTo>
                  <a:lnTo>
                    <a:pt x="49010" y="181190"/>
                  </a:lnTo>
                  <a:lnTo>
                    <a:pt x="51548" y="190000"/>
                  </a:lnTo>
                  <a:lnTo>
                    <a:pt x="54491" y="220014"/>
                  </a:lnTo>
                  <a:lnTo>
                    <a:pt x="61256" y="230375"/>
                  </a:lnTo>
                  <a:lnTo>
                    <a:pt x="62260" y="238946"/>
                  </a:lnTo>
                  <a:lnTo>
                    <a:pt x="62398" y="244443"/>
                  </a:lnTo>
                  <a:lnTo>
                    <a:pt x="65105" y="250193"/>
                  </a:lnTo>
                  <a:lnTo>
                    <a:pt x="68623" y="256057"/>
                  </a:lnTo>
                  <a:lnTo>
                    <a:pt x="71067" y="266136"/>
                  </a:lnTo>
                  <a:lnTo>
                    <a:pt x="71327" y="272111"/>
                  </a:lnTo>
                  <a:lnTo>
                    <a:pt x="74034" y="277373"/>
                  </a:lnTo>
                  <a:lnTo>
                    <a:pt x="77553" y="283019"/>
                  </a:lnTo>
                  <a:lnTo>
                    <a:pt x="79997" y="292948"/>
                  </a:lnTo>
                  <a:lnTo>
                    <a:pt x="88919" y="303197"/>
                  </a:lnTo>
                  <a:lnTo>
                    <a:pt x="98226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56"/>
            <p:cNvSpPr/>
            <p:nvPr/>
          </p:nvSpPr>
          <p:spPr>
            <a:xfrm>
              <a:off x="2821781" y="5491758"/>
              <a:ext cx="44650" cy="142458"/>
            </a:xfrm>
            <a:custGeom>
              <a:avLst/>
              <a:gdLst/>
              <a:ahLst/>
              <a:cxnLst/>
              <a:rect l="0" t="0" r="0" b="0"/>
              <a:pathLst>
                <a:path w="44650" h="142458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12429"/>
                  </a:lnTo>
                  <a:lnTo>
                    <a:pt x="8821" y="20990"/>
                  </a:lnTo>
                  <a:lnTo>
                    <a:pt x="11527" y="26857"/>
                  </a:lnTo>
                  <a:lnTo>
                    <a:pt x="13638" y="29811"/>
                  </a:lnTo>
                  <a:lnTo>
                    <a:pt x="16609" y="43449"/>
                  </a:lnTo>
                  <a:lnTo>
                    <a:pt x="20457" y="80988"/>
                  </a:lnTo>
                  <a:lnTo>
                    <a:pt x="24913" y="98411"/>
                  </a:lnTo>
                  <a:lnTo>
                    <a:pt x="26757" y="132030"/>
                  </a:lnTo>
                  <a:lnTo>
                    <a:pt x="35350" y="142457"/>
                  </a:lnTo>
                  <a:lnTo>
                    <a:pt x="35610" y="138011"/>
                  </a:lnTo>
                  <a:lnTo>
                    <a:pt x="38316" y="133106"/>
                  </a:lnTo>
                  <a:lnTo>
                    <a:pt x="44649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57"/>
            <p:cNvSpPr/>
            <p:nvPr/>
          </p:nvSpPr>
          <p:spPr>
            <a:xfrm>
              <a:off x="2821781" y="5393531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0"/>
                  </a:moveTo>
                  <a:lnTo>
                    <a:pt x="16250" y="0"/>
                  </a:lnTo>
                  <a:lnTo>
                    <a:pt x="2678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58"/>
            <p:cNvSpPr/>
            <p:nvPr/>
          </p:nvSpPr>
          <p:spPr>
            <a:xfrm>
              <a:off x="2946850" y="5473909"/>
              <a:ext cx="223190" cy="178430"/>
            </a:xfrm>
            <a:custGeom>
              <a:avLst/>
              <a:gdLst/>
              <a:ahLst/>
              <a:cxnLst/>
              <a:rect l="0" t="0" r="0" b="0"/>
              <a:pathLst>
                <a:path w="223190" h="178430">
                  <a:moveTo>
                    <a:pt x="116033" y="89286"/>
                  </a:moveTo>
                  <a:lnTo>
                    <a:pt x="116033" y="59475"/>
                  </a:lnTo>
                  <a:lnTo>
                    <a:pt x="113387" y="53547"/>
                  </a:lnTo>
                  <a:lnTo>
                    <a:pt x="109896" y="47605"/>
                  </a:lnTo>
                  <a:lnTo>
                    <a:pt x="107655" y="35707"/>
                  </a:lnTo>
                  <a:lnTo>
                    <a:pt x="107471" y="32730"/>
                  </a:lnTo>
                  <a:lnTo>
                    <a:pt x="106356" y="30746"/>
                  </a:lnTo>
                  <a:lnTo>
                    <a:pt x="104621" y="29424"/>
                  </a:lnTo>
                  <a:lnTo>
                    <a:pt x="102472" y="28542"/>
                  </a:lnTo>
                  <a:lnTo>
                    <a:pt x="101039" y="26962"/>
                  </a:lnTo>
                  <a:lnTo>
                    <a:pt x="98551" y="19245"/>
                  </a:lnTo>
                  <a:lnTo>
                    <a:pt x="95695" y="18470"/>
                  </a:lnTo>
                  <a:lnTo>
                    <a:pt x="93545" y="18263"/>
                  </a:lnTo>
                  <a:lnTo>
                    <a:pt x="92111" y="17133"/>
                  </a:lnTo>
                  <a:lnTo>
                    <a:pt x="90518" y="13231"/>
                  </a:lnTo>
                  <a:lnTo>
                    <a:pt x="89101" y="11793"/>
                  </a:lnTo>
                  <a:lnTo>
                    <a:pt x="81667" y="9297"/>
                  </a:lnTo>
                  <a:lnTo>
                    <a:pt x="75974" y="9032"/>
                  </a:lnTo>
                  <a:lnTo>
                    <a:pt x="70779" y="6323"/>
                  </a:lnTo>
                  <a:lnTo>
                    <a:pt x="64099" y="1241"/>
                  </a:lnTo>
                  <a:lnTo>
                    <a:pt x="55650" y="237"/>
                  </a:lnTo>
                  <a:lnTo>
                    <a:pt x="40344" y="0"/>
                  </a:lnTo>
                  <a:lnTo>
                    <a:pt x="35099" y="2639"/>
                  </a:lnTo>
                  <a:lnTo>
                    <a:pt x="13477" y="22189"/>
                  </a:lnTo>
                  <a:lnTo>
                    <a:pt x="10921" y="27384"/>
                  </a:lnTo>
                  <a:lnTo>
                    <a:pt x="10240" y="30159"/>
                  </a:lnTo>
                  <a:lnTo>
                    <a:pt x="3009" y="42733"/>
                  </a:lnTo>
                  <a:lnTo>
                    <a:pt x="0" y="82840"/>
                  </a:lnTo>
                  <a:lnTo>
                    <a:pt x="963" y="92374"/>
                  </a:lnTo>
                  <a:lnTo>
                    <a:pt x="10972" y="115908"/>
                  </a:lnTo>
                  <a:lnTo>
                    <a:pt x="23043" y="130936"/>
                  </a:lnTo>
                  <a:lnTo>
                    <a:pt x="25095" y="136901"/>
                  </a:lnTo>
                  <a:lnTo>
                    <a:pt x="26634" y="138889"/>
                  </a:lnTo>
                  <a:lnTo>
                    <a:pt x="41871" y="148652"/>
                  </a:lnTo>
                  <a:lnTo>
                    <a:pt x="47684" y="150398"/>
                  </a:lnTo>
                  <a:lnTo>
                    <a:pt x="49631" y="151855"/>
                  </a:lnTo>
                  <a:lnTo>
                    <a:pt x="50929" y="153819"/>
                  </a:lnTo>
                  <a:lnTo>
                    <a:pt x="51794" y="156121"/>
                  </a:lnTo>
                  <a:lnTo>
                    <a:pt x="53363" y="157655"/>
                  </a:lnTo>
                  <a:lnTo>
                    <a:pt x="57753" y="159360"/>
                  </a:lnTo>
                  <a:lnTo>
                    <a:pt x="75635" y="160688"/>
                  </a:lnTo>
                  <a:lnTo>
                    <a:pt x="77194" y="159708"/>
                  </a:lnTo>
                  <a:lnTo>
                    <a:pt x="78235" y="158062"/>
                  </a:lnTo>
                  <a:lnTo>
                    <a:pt x="78928" y="155973"/>
                  </a:lnTo>
                  <a:lnTo>
                    <a:pt x="80382" y="154580"/>
                  </a:lnTo>
                  <a:lnTo>
                    <a:pt x="89327" y="151046"/>
                  </a:lnTo>
                  <a:lnTo>
                    <a:pt x="96812" y="144138"/>
                  </a:lnTo>
                  <a:lnTo>
                    <a:pt x="98897" y="135987"/>
                  </a:lnTo>
                  <a:lnTo>
                    <a:pt x="105826" y="126647"/>
                  </a:lnTo>
                  <a:lnTo>
                    <a:pt x="106725" y="120751"/>
                  </a:lnTo>
                  <a:lnTo>
                    <a:pt x="107843" y="119193"/>
                  </a:lnTo>
                  <a:lnTo>
                    <a:pt x="109581" y="118153"/>
                  </a:lnTo>
                  <a:lnTo>
                    <a:pt x="111732" y="117461"/>
                  </a:lnTo>
                  <a:lnTo>
                    <a:pt x="113165" y="116007"/>
                  </a:lnTo>
                  <a:lnTo>
                    <a:pt x="114758" y="111745"/>
                  </a:lnTo>
                  <a:lnTo>
                    <a:pt x="116033" y="89286"/>
                  </a:lnTo>
                  <a:lnTo>
                    <a:pt x="120773" y="89286"/>
                  </a:lnTo>
                  <a:lnTo>
                    <a:pt x="122170" y="90279"/>
                  </a:lnTo>
                  <a:lnTo>
                    <a:pt x="123101" y="91932"/>
                  </a:lnTo>
                  <a:lnTo>
                    <a:pt x="125710" y="104517"/>
                  </a:lnTo>
                  <a:lnTo>
                    <a:pt x="131027" y="113202"/>
                  </a:lnTo>
                  <a:lnTo>
                    <a:pt x="134036" y="122060"/>
                  </a:lnTo>
                  <a:lnTo>
                    <a:pt x="175571" y="166677"/>
                  </a:lnTo>
                  <a:lnTo>
                    <a:pt x="184496" y="174614"/>
                  </a:lnTo>
                  <a:lnTo>
                    <a:pt x="193424" y="177407"/>
                  </a:lnTo>
                  <a:lnTo>
                    <a:pt x="208307" y="178429"/>
                  </a:lnTo>
                  <a:lnTo>
                    <a:pt x="214259" y="175869"/>
                  </a:lnTo>
                  <a:lnTo>
                    <a:pt x="223189" y="1696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59"/>
            <p:cNvSpPr/>
            <p:nvPr/>
          </p:nvSpPr>
          <p:spPr>
            <a:xfrm>
              <a:off x="3161109" y="5331023"/>
              <a:ext cx="80369" cy="321431"/>
            </a:xfrm>
            <a:custGeom>
              <a:avLst/>
              <a:gdLst/>
              <a:ahLst/>
              <a:cxnLst/>
              <a:rect l="0" t="0" r="0" b="0"/>
              <a:pathLst>
                <a:path w="80369" h="321431">
                  <a:moveTo>
                    <a:pt x="0" y="0"/>
                  </a:moveTo>
                  <a:lnTo>
                    <a:pt x="0" y="4741"/>
                  </a:lnTo>
                  <a:lnTo>
                    <a:pt x="15446" y="44950"/>
                  </a:lnTo>
                  <a:lnTo>
                    <a:pt x="20294" y="83040"/>
                  </a:lnTo>
                  <a:lnTo>
                    <a:pt x="31150" y="127655"/>
                  </a:lnTo>
                  <a:lnTo>
                    <a:pt x="40058" y="171138"/>
                  </a:lnTo>
                  <a:lnTo>
                    <a:pt x="48986" y="215684"/>
                  </a:lnTo>
                  <a:lnTo>
                    <a:pt x="57916" y="255583"/>
                  </a:lnTo>
                  <a:lnTo>
                    <a:pt x="64975" y="296527"/>
                  </a:lnTo>
                  <a:lnTo>
                    <a:pt x="70587" y="311423"/>
                  </a:lnTo>
                  <a:lnTo>
                    <a:pt x="71428" y="321336"/>
                  </a:lnTo>
                  <a:lnTo>
                    <a:pt x="76175" y="321430"/>
                  </a:lnTo>
                  <a:lnTo>
                    <a:pt x="77573" y="320451"/>
                  </a:lnTo>
                  <a:lnTo>
                    <a:pt x="78504" y="318806"/>
                  </a:lnTo>
                  <a:lnTo>
                    <a:pt x="80368" y="312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60"/>
            <p:cNvSpPr/>
            <p:nvPr/>
          </p:nvSpPr>
          <p:spPr>
            <a:xfrm>
              <a:off x="3098638" y="5420320"/>
              <a:ext cx="178558" cy="53569"/>
            </a:xfrm>
            <a:custGeom>
              <a:avLst/>
              <a:gdLst/>
              <a:ahLst/>
              <a:cxnLst/>
              <a:rect l="0" t="0" r="0" b="0"/>
              <a:pathLst>
                <a:path w="178558" h="53569">
                  <a:moveTo>
                    <a:pt x="178557" y="0"/>
                  </a:moveTo>
                  <a:lnTo>
                    <a:pt x="170869" y="7689"/>
                  </a:lnTo>
                  <a:lnTo>
                    <a:pt x="162744" y="9677"/>
                  </a:lnTo>
                  <a:lnTo>
                    <a:pt x="154469" y="14994"/>
                  </a:lnTo>
                  <a:lnTo>
                    <a:pt x="144741" y="17011"/>
                  </a:lnTo>
                  <a:lnTo>
                    <a:pt x="130724" y="18600"/>
                  </a:lnTo>
                  <a:lnTo>
                    <a:pt x="118854" y="23922"/>
                  </a:lnTo>
                  <a:lnTo>
                    <a:pt x="74255" y="34366"/>
                  </a:lnTo>
                  <a:lnTo>
                    <a:pt x="33691" y="43742"/>
                  </a:lnTo>
                  <a:lnTo>
                    <a:pt x="25537" y="44246"/>
                  </a:lnTo>
                  <a:lnTo>
                    <a:pt x="18605" y="47115"/>
                  </a:lnTo>
                  <a:lnTo>
                    <a:pt x="10812" y="52302"/>
                  </a:lnTo>
                  <a:lnTo>
                    <a:pt x="87" y="53568"/>
                  </a:lnTo>
                  <a:lnTo>
                    <a:pt x="0" y="48835"/>
                  </a:lnTo>
                  <a:lnTo>
                    <a:pt x="2626" y="43864"/>
                  </a:lnTo>
                  <a:lnTo>
                    <a:pt x="8092" y="38347"/>
                  </a:lnTo>
                  <a:lnTo>
                    <a:pt x="32974" y="21798"/>
                  </a:lnTo>
                  <a:lnTo>
                    <a:pt x="53542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61"/>
            <p:cNvSpPr/>
            <p:nvPr/>
          </p:nvSpPr>
          <p:spPr>
            <a:xfrm>
              <a:off x="3357563" y="5411391"/>
              <a:ext cx="26790" cy="187511"/>
            </a:xfrm>
            <a:custGeom>
              <a:avLst/>
              <a:gdLst/>
              <a:ahLst/>
              <a:cxnLst/>
              <a:rect l="0" t="0" r="0" b="0"/>
              <a:pathLst>
                <a:path w="26790" h="187511">
                  <a:moveTo>
                    <a:pt x="0" y="0"/>
                  </a:moveTo>
                  <a:lnTo>
                    <a:pt x="12428" y="12428"/>
                  </a:lnTo>
                  <a:lnTo>
                    <a:pt x="15445" y="20737"/>
                  </a:lnTo>
                  <a:lnTo>
                    <a:pt x="17778" y="30052"/>
                  </a:lnTo>
                  <a:lnTo>
                    <a:pt x="23678" y="41867"/>
                  </a:lnTo>
                  <a:lnTo>
                    <a:pt x="26667" y="86444"/>
                  </a:lnTo>
                  <a:lnTo>
                    <a:pt x="26782" y="127999"/>
                  </a:lnTo>
                  <a:lnTo>
                    <a:pt x="26788" y="153018"/>
                  </a:lnTo>
                  <a:lnTo>
                    <a:pt x="24143" y="159950"/>
                  </a:lnTo>
                  <a:lnTo>
                    <a:pt x="20651" y="166339"/>
                  </a:lnTo>
                  <a:lnTo>
                    <a:pt x="18411" y="178525"/>
                  </a:lnTo>
                  <a:lnTo>
                    <a:pt x="17862" y="187477"/>
                  </a:lnTo>
                  <a:lnTo>
                    <a:pt x="22600" y="187510"/>
                  </a:lnTo>
                  <a:lnTo>
                    <a:pt x="23996" y="186522"/>
                  </a:lnTo>
                  <a:lnTo>
                    <a:pt x="24927" y="184871"/>
                  </a:lnTo>
                  <a:lnTo>
                    <a:pt x="26789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62"/>
            <p:cNvSpPr/>
            <p:nvPr/>
          </p:nvSpPr>
          <p:spPr>
            <a:xfrm>
              <a:off x="3402211" y="5357813"/>
              <a:ext cx="35720" cy="44649"/>
            </a:xfrm>
            <a:custGeom>
              <a:avLst/>
              <a:gdLst/>
              <a:ahLst/>
              <a:cxnLst/>
              <a:rect l="0" t="0" r="0" b="0"/>
              <a:pathLst>
                <a:path w="35720" h="44649">
                  <a:moveTo>
                    <a:pt x="0" y="0"/>
                  </a:moveTo>
                  <a:lnTo>
                    <a:pt x="14239" y="15230"/>
                  </a:lnTo>
                  <a:lnTo>
                    <a:pt x="19790" y="26857"/>
                  </a:lnTo>
                  <a:lnTo>
                    <a:pt x="35719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63"/>
            <p:cNvSpPr/>
            <p:nvPr/>
          </p:nvSpPr>
          <p:spPr>
            <a:xfrm>
              <a:off x="3492872" y="5420357"/>
              <a:ext cx="364754" cy="214265"/>
            </a:xfrm>
            <a:custGeom>
              <a:avLst/>
              <a:gdLst/>
              <a:ahLst/>
              <a:cxnLst/>
              <a:rect l="0" t="0" r="0" b="0"/>
              <a:pathLst>
                <a:path w="364754" h="214265">
                  <a:moveTo>
                    <a:pt x="87933" y="62471"/>
                  </a:moveTo>
                  <a:lnTo>
                    <a:pt x="83192" y="62471"/>
                  </a:lnTo>
                  <a:lnTo>
                    <a:pt x="78219" y="59826"/>
                  </a:lnTo>
                  <a:lnTo>
                    <a:pt x="72701" y="56334"/>
                  </a:lnTo>
                  <a:lnTo>
                    <a:pt x="62862" y="53910"/>
                  </a:lnTo>
                  <a:lnTo>
                    <a:pt x="31345" y="53545"/>
                  </a:lnTo>
                  <a:lnTo>
                    <a:pt x="25410" y="56189"/>
                  </a:lnTo>
                  <a:lnTo>
                    <a:pt x="22439" y="58283"/>
                  </a:lnTo>
                  <a:lnTo>
                    <a:pt x="19137" y="63256"/>
                  </a:lnTo>
                  <a:lnTo>
                    <a:pt x="16677" y="68773"/>
                  </a:lnTo>
                  <a:lnTo>
                    <a:pt x="10706" y="77457"/>
                  </a:lnTo>
                  <a:lnTo>
                    <a:pt x="7504" y="86315"/>
                  </a:lnTo>
                  <a:lnTo>
                    <a:pt x="1705" y="95223"/>
                  </a:lnTo>
                  <a:lnTo>
                    <a:pt x="0" y="101170"/>
                  </a:lnTo>
                  <a:lnTo>
                    <a:pt x="6444" y="126715"/>
                  </a:lnTo>
                  <a:lnTo>
                    <a:pt x="9713" y="133357"/>
                  </a:lnTo>
                  <a:lnTo>
                    <a:pt x="37368" y="172226"/>
                  </a:lnTo>
                  <a:lnTo>
                    <a:pt x="43301" y="175744"/>
                  </a:lnTo>
                  <a:lnTo>
                    <a:pt x="55194" y="178001"/>
                  </a:lnTo>
                  <a:lnTo>
                    <a:pt x="81980" y="178542"/>
                  </a:lnTo>
                  <a:lnTo>
                    <a:pt x="87933" y="175905"/>
                  </a:lnTo>
                  <a:lnTo>
                    <a:pt x="90909" y="173812"/>
                  </a:lnTo>
                  <a:lnTo>
                    <a:pt x="94217" y="168841"/>
                  </a:lnTo>
                  <a:lnTo>
                    <a:pt x="96679" y="163325"/>
                  </a:lnTo>
                  <a:lnTo>
                    <a:pt x="101080" y="157566"/>
                  </a:lnTo>
                  <a:lnTo>
                    <a:pt x="103698" y="149053"/>
                  </a:lnTo>
                  <a:lnTo>
                    <a:pt x="105853" y="139647"/>
                  </a:lnTo>
                  <a:lnTo>
                    <a:pt x="112676" y="125524"/>
                  </a:lnTo>
                  <a:lnTo>
                    <a:pt x="114318" y="108440"/>
                  </a:lnTo>
                  <a:lnTo>
                    <a:pt x="106149" y="64163"/>
                  </a:lnTo>
                  <a:lnTo>
                    <a:pt x="103305" y="55617"/>
                  </a:lnTo>
                  <a:lnTo>
                    <a:pt x="99726" y="48510"/>
                  </a:lnTo>
                  <a:lnTo>
                    <a:pt x="96719" y="38932"/>
                  </a:lnTo>
                  <a:lnTo>
                    <a:pt x="90977" y="29810"/>
                  </a:lnTo>
                  <a:lnTo>
                    <a:pt x="89285" y="23812"/>
                  </a:lnTo>
                  <a:lnTo>
                    <a:pt x="87843" y="21815"/>
                  </a:lnTo>
                  <a:lnTo>
                    <a:pt x="85888" y="20484"/>
                  </a:lnTo>
                  <a:lnTo>
                    <a:pt x="80363" y="18348"/>
                  </a:lnTo>
                  <a:lnTo>
                    <a:pt x="79607" y="15410"/>
                  </a:lnTo>
                  <a:lnTo>
                    <a:pt x="79006" y="8927"/>
                  </a:lnTo>
                  <a:lnTo>
                    <a:pt x="79004" y="13643"/>
                  </a:lnTo>
                  <a:lnTo>
                    <a:pt x="79996" y="15036"/>
                  </a:lnTo>
                  <a:lnTo>
                    <a:pt x="81649" y="15965"/>
                  </a:lnTo>
                  <a:lnTo>
                    <a:pt x="83744" y="16584"/>
                  </a:lnTo>
                  <a:lnTo>
                    <a:pt x="97095" y="27373"/>
                  </a:lnTo>
                  <a:lnTo>
                    <a:pt x="101926" y="32981"/>
                  </a:lnTo>
                  <a:lnTo>
                    <a:pt x="107674" y="44666"/>
                  </a:lnTo>
                  <a:lnTo>
                    <a:pt x="110024" y="47625"/>
                  </a:lnTo>
                  <a:lnTo>
                    <a:pt x="115279" y="50912"/>
                  </a:lnTo>
                  <a:lnTo>
                    <a:pt x="120923" y="53365"/>
                  </a:lnTo>
                  <a:lnTo>
                    <a:pt x="153420" y="83340"/>
                  </a:lnTo>
                  <a:lnTo>
                    <a:pt x="156725" y="89275"/>
                  </a:lnTo>
                  <a:lnTo>
                    <a:pt x="157607" y="92247"/>
                  </a:lnTo>
                  <a:lnTo>
                    <a:pt x="159187" y="94227"/>
                  </a:lnTo>
                  <a:lnTo>
                    <a:pt x="171645" y="102409"/>
                  </a:lnTo>
                  <a:lnTo>
                    <a:pt x="174747" y="107672"/>
                  </a:lnTo>
                  <a:lnTo>
                    <a:pt x="176739" y="119135"/>
                  </a:lnTo>
                  <a:lnTo>
                    <a:pt x="177895" y="121083"/>
                  </a:lnTo>
                  <a:lnTo>
                    <a:pt x="179657" y="122381"/>
                  </a:lnTo>
                  <a:lnTo>
                    <a:pt x="181825" y="123248"/>
                  </a:lnTo>
                  <a:lnTo>
                    <a:pt x="183270" y="124817"/>
                  </a:lnTo>
                  <a:lnTo>
                    <a:pt x="184875" y="129207"/>
                  </a:lnTo>
                  <a:lnTo>
                    <a:pt x="186159" y="151768"/>
                  </a:lnTo>
                  <a:lnTo>
                    <a:pt x="181419" y="151768"/>
                  </a:lnTo>
                  <a:lnTo>
                    <a:pt x="180022" y="150776"/>
                  </a:lnTo>
                  <a:lnTo>
                    <a:pt x="179091" y="149122"/>
                  </a:lnTo>
                  <a:lnTo>
                    <a:pt x="177597" y="139339"/>
                  </a:lnTo>
                  <a:lnTo>
                    <a:pt x="180039" y="133677"/>
                  </a:lnTo>
                  <a:lnTo>
                    <a:pt x="183439" y="127852"/>
                  </a:lnTo>
                  <a:lnTo>
                    <a:pt x="186345" y="118995"/>
                  </a:lnTo>
                  <a:lnTo>
                    <a:pt x="192057" y="110087"/>
                  </a:lnTo>
                  <a:lnTo>
                    <a:pt x="206060" y="71952"/>
                  </a:lnTo>
                  <a:lnTo>
                    <a:pt x="216328" y="54863"/>
                  </a:lnTo>
                  <a:lnTo>
                    <a:pt x="223793" y="36248"/>
                  </a:lnTo>
                  <a:lnTo>
                    <a:pt x="242826" y="14879"/>
                  </a:lnTo>
                  <a:lnTo>
                    <a:pt x="248717" y="11554"/>
                  </a:lnTo>
                  <a:lnTo>
                    <a:pt x="254642" y="9083"/>
                  </a:lnTo>
                  <a:lnTo>
                    <a:pt x="264765" y="1360"/>
                  </a:lnTo>
                  <a:lnTo>
                    <a:pt x="270745" y="377"/>
                  </a:lnTo>
                  <a:lnTo>
                    <a:pt x="287471" y="0"/>
                  </a:lnTo>
                  <a:lnTo>
                    <a:pt x="293364" y="2625"/>
                  </a:lnTo>
                  <a:lnTo>
                    <a:pt x="299290" y="6108"/>
                  </a:lnTo>
                  <a:lnTo>
                    <a:pt x="308205" y="9060"/>
                  </a:lnTo>
                  <a:lnTo>
                    <a:pt x="314154" y="13266"/>
                  </a:lnTo>
                  <a:lnTo>
                    <a:pt x="332011" y="37540"/>
                  </a:lnTo>
                  <a:lnTo>
                    <a:pt x="335318" y="46760"/>
                  </a:lnTo>
                  <a:lnTo>
                    <a:pt x="345498" y="91150"/>
                  </a:lnTo>
                  <a:lnTo>
                    <a:pt x="346771" y="130575"/>
                  </a:lnTo>
                  <a:lnTo>
                    <a:pt x="346886" y="171591"/>
                  </a:lnTo>
                  <a:lnTo>
                    <a:pt x="346894" y="212757"/>
                  </a:lnTo>
                  <a:lnTo>
                    <a:pt x="347886" y="213263"/>
                  </a:lnTo>
                  <a:lnTo>
                    <a:pt x="355714" y="214264"/>
                  </a:lnTo>
                  <a:lnTo>
                    <a:pt x="355791" y="209532"/>
                  </a:lnTo>
                  <a:lnTo>
                    <a:pt x="364753" y="187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88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EXERCISE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WALKING</a:t>
            </a:r>
          </a:p>
          <a:p>
            <a:r>
              <a:rPr lang="en-US" sz="3600" dirty="0" smtClean="0"/>
              <a:t>SWIMMING</a:t>
            </a:r>
            <a:endParaRPr lang="en-US" sz="3600" dirty="0"/>
          </a:p>
        </p:txBody>
      </p:sp>
      <p:grpSp>
        <p:nvGrpSpPr>
          <p:cNvPr id="20" name="SMARTInkShape-Group15"/>
          <p:cNvGrpSpPr/>
          <p:nvPr/>
        </p:nvGrpSpPr>
        <p:grpSpPr>
          <a:xfrm>
            <a:off x="2402086" y="2528501"/>
            <a:ext cx="2652108" cy="1461660"/>
            <a:chOff x="2402086" y="2528501"/>
            <a:chExt cx="2652108" cy="1461660"/>
          </a:xfrm>
        </p:grpSpPr>
        <p:sp>
          <p:nvSpPr>
            <p:cNvPr id="4" name="SMARTInkShape-164"/>
            <p:cNvSpPr/>
            <p:nvPr/>
          </p:nvSpPr>
          <p:spPr>
            <a:xfrm>
              <a:off x="4955977" y="2991445"/>
              <a:ext cx="34478" cy="596073"/>
            </a:xfrm>
            <a:custGeom>
              <a:avLst/>
              <a:gdLst/>
              <a:ahLst/>
              <a:cxnLst/>
              <a:rect l="0" t="0" r="0" b="0"/>
              <a:pathLst>
                <a:path w="34478" h="596073">
                  <a:moveTo>
                    <a:pt x="26789" y="0"/>
                  </a:moveTo>
                  <a:lnTo>
                    <a:pt x="26789" y="40528"/>
                  </a:lnTo>
                  <a:lnTo>
                    <a:pt x="27781" y="54723"/>
                  </a:lnTo>
                  <a:lnTo>
                    <a:pt x="34477" y="95560"/>
                  </a:lnTo>
                  <a:lnTo>
                    <a:pt x="29336" y="134411"/>
                  </a:lnTo>
                  <a:lnTo>
                    <a:pt x="27544" y="167708"/>
                  </a:lnTo>
                  <a:lnTo>
                    <a:pt x="27013" y="202709"/>
                  </a:lnTo>
                  <a:lnTo>
                    <a:pt x="25862" y="238215"/>
                  </a:lnTo>
                  <a:lnTo>
                    <a:pt x="20672" y="272878"/>
                  </a:lnTo>
                  <a:lnTo>
                    <a:pt x="18415" y="314406"/>
                  </a:lnTo>
                  <a:lnTo>
                    <a:pt x="17969" y="355793"/>
                  </a:lnTo>
                  <a:lnTo>
                    <a:pt x="18873" y="392631"/>
                  </a:lnTo>
                  <a:lnTo>
                    <a:pt x="24931" y="428571"/>
                  </a:lnTo>
                  <a:lnTo>
                    <a:pt x="26422" y="464333"/>
                  </a:lnTo>
                  <a:lnTo>
                    <a:pt x="27708" y="505205"/>
                  </a:lnTo>
                  <a:lnTo>
                    <a:pt x="34467" y="545584"/>
                  </a:lnTo>
                  <a:lnTo>
                    <a:pt x="32516" y="557667"/>
                  </a:lnTo>
                  <a:lnTo>
                    <a:pt x="29334" y="567337"/>
                  </a:lnTo>
                  <a:lnTo>
                    <a:pt x="26551" y="582945"/>
                  </a:lnTo>
                  <a:lnTo>
                    <a:pt x="22383" y="590808"/>
                  </a:lnTo>
                  <a:lnTo>
                    <a:pt x="19883" y="593302"/>
                  </a:lnTo>
                  <a:lnTo>
                    <a:pt x="14459" y="596072"/>
                  </a:lnTo>
                  <a:lnTo>
                    <a:pt x="11623" y="595819"/>
                  </a:lnTo>
                  <a:lnTo>
                    <a:pt x="0" y="589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65"/>
            <p:cNvSpPr/>
            <p:nvPr/>
          </p:nvSpPr>
          <p:spPr>
            <a:xfrm>
              <a:off x="4768453" y="3080742"/>
              <a:ext cx="223243" cy="150397"/>
            </a:xfrm>
            <a:custGeom>
              <a:avLst/>
              <a:gdLst/>
              <a:ahLst/>
              <a:cxnLst/>
              <a:rect l="0" t="0" r="0" b="0"/>
              <a:pathLst>
                <a:path w="223243" h="150397">
                  <a:moveTo>
                    <a:pt x="0" y="0"/>
                  </a:moveTo>
                  <a:lnTo>
                    <a:pt x="20738" y="18092"/>
                  </a:lnTo>
                  <a:lnTo>
                    <a:pt x="44117" y="35739"/>
                  </a:lnTo>
                  <a:lnTo>
                    <a:pt x="83671" y="73771"/>
                  </a:lnTo>
                  <a:lnTo>
                    <a:pt x="125035" y="107728"/>
                  </a:lnTo>
                  <a:lnTo>
                    <a:pt x="153669" y="133212"/>
                  </a:lnTo>
                  <a:lnTo>
                    <a:pt x="167571" y="140012"/>
                  </a:lnTo>
                  <a:lnTo>
                    <a:pt x="174687" y="142595"/>
                  </a:lnTo>
                  <a:lnTo>
                    <a:pt x="184271" y="148635"/>
                  </a:lnTo>
                  <a:lnTo>
                    <a:pt x="190378" y="150396"/>
                  </a:lnTo>
                  <a:lnTo>
                    <a:pt x="193395" y="149874"/>
                  </a:lnTo>
                  <a:lnTo>
                    <a:pt x="199394" y="146647"/>
                  </a:lnTo>
                  <a:lnTo>
                    <a:pt x="201390" y="144398"/>
                  </a:lnTo>
                  <a:lnTo>
                    <a:pt x="223242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66"/>
            <p:cNvSpPr/>
            <p:nvPr/>
          </p:nvSpPr>
          <p:spPr>
            <a:xfrm>
              <a:off x="4598789" y="2991445"/>
              <a:ext cx="133946" cy="344123"/>
            </a:xfrm>
            <a:custGeom>
              <a:avLst/>
              <a:gdLst/>
              <a:ahLst/>
              <a:cxnLst/>
              <a:rect l="0" t="0" r="0" b="0"/>
              <a:pathLst>
                <a:path w="133946" h="344123">
                  <a:moveTo>
                    <a:pt x="0" y="0"/>
                  </a:moveTo>
                  <a:lnTo>
                    <a:pt x="4740" y="4741"/>
                  </a:lnTo>
                  <a:lnTo>
                    <a:pt x="7068" y="12360"/>
                  </a:lnTo>
                  <a:lnTo>
                    <a:pt x="11024" y="27806"/>
                  </a:lnTo>
                  <a:lnTo>
                    <a:pt x="15834" y="44950"/>
                  </a:lnTo>
                  <a:lnTo>
                    <a:pt x="19905" y="62597"/>
                  </a:lnTo>
                  <a:lnTo>
                    <a:pt x="24749" y="80394"/>
                  </a:lnTo>
                  <a:lnTo>
                    <a:pt x="33650" y="117266"/>
                  </a:lnTo>
                  <a:lnTo>
                    <a:pt x="47744" y="160890"/>
                  </a:lnTo>
                  <a:lnTo>
                    <a:pt x="59878" y="202758"/>
                  </a:lnTo>
                  <a:lnTo>
                    <a:pt x="69290" y="240940"/>
                  </a:lnTo>
                  <a:lnTo>
                    <a:pt x="77885" y="267271"/>
                  </a:lnTo>
                  <a:lnTo>
                    <a:pt x="82278" y="285567"/>
                  </a:lnTo>
                  <a:lnTo>
                    <a:pt x="89863" y="300909"/>
                  </a:lnTo>
                  <a:lnTo>
                    <a:pt x="103262" y="318137"/>
                  </a:lnTo>
                  <a:lnTo>
                    <a:pt x="109033" y="330328"/>
                  </a:lnTo>
                  <a:lnTo>
                    <a:pt x="120414" y="343542"/>
                  </a:lnTo>
                  <a:lnTo>
                    <a:pt x="121948" y="344122"/>
                  </a:lnTo>
                  <a:lnTo>
                    <a:pt x="122970" y="343517"/>
                  </a:lnTo>
                  <a:lnTo>
                    <a:pt x="124107" y="340197"/>
                  </a:lnTo>
                  <a:lnTo>
                    <a:pt x="124612" y="335415"/>
                  </a:lnTo>
                  <a:lnTo>
                    <a:pt x="127482" y="329982"/>
                  </a:lnTo>
                  <a:lnTo>
                    <a:pt x="133945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67"/>
            <p:cNvSpPr/>
            <p:nvPr/>
          </p:nvSpPr>
          <p:spPr>
            <a:xfrm>
              <a:off x="4509492" y="3098602"/>
              <a:ext cx="196454" cy="80368"/>
            </a:xfrm>
            <a:custGeom>
              <a:avLst/>
              <a:gdLst/>
              <a:ahLst/>
              <a:cxnLst/>
              <a:rect l="0" t="0" r="0" b="0"/>
              <a:pathLst>
                <a:path w="196454" h="80368">
                  <a:moveTo>
                    <a:pt x="0" y="80367"/>
                  </a:moveTo>
                  <a:lnTo>
                    <a:pt x="25318" y="79375"/>
                  </a:lnTo>
                  <a:lnTo>
                    <a:pt x="64963" y="66128"/>
                  </a:lnTo>
                  <a:lnTo>
                    <a:pt x="108349" y="54960"/>
                  </a:lnTo>
                  <a:lnTo>
                    <a:pt x="151968" y="38186"/>
                  </a:lnTo>
                  <a:lnTo>
                    <a:pt x="162791" y="35823"/>
                  </a:lnTo>
                  <a:lnTo>
                    <a:pt x="170909" y="31465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68"/>
            <p:cNvSpPr/>
            <p:nvPr/>
          </p:nvSpPr>
          <p:spPr>
            <a:xfrm>
              <a:off x="4429125" y="3161109"/>
              <a:ext cx="44649" cy="44650"/>
            </a:xfrm>
            <a:custGeom>
              <a:avLst/>
              <a:gdLst/>
              <a:ahLst/>
              <a:cxnLst/>
              <a:rect l="0" t="0" r="0" b="0"/>
              <a:pathLst>
                <a:path w="44649" h="44650">
                  <a:moveTo>
                    <a:pt x="0" y="44649"/>
                  </a:moveTo>
                  <a:lnTo>
                    <a:pt x="0" y="31347"/>
                  </a:lnTo>
                  <a:lnTo>
                    <a:pt x="992" y="29827"/>
                  </a:lnTo>
                  <a:lnTo>
                    <a:pt x="2646" y="28815"/>
                  </a:lnTo>
                  <a:lnTo>
                    <a:pt x="4740" y="28140"/>
                  </a:lnTo>
                  <a:lnTo>
                    <a:pt x="17779" y="17774"/>
                  </a:lnTo>
                  <a:lnTo>
                    <a:pt x="22123" y="13522"/>
                  </a:lnTo>
                  <a:lnTo>
                    <a:pt x="27361" y="10971"/>
                  </a:lnTo>
                  <a:lnTo>
                    <a:pt x="30147" y="10291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69"/>
            <p:cNvSpPr/>
            <p:nvPr/>
          </p:nvSpPr>
          <p:spPr>
            <a:xfrm>
              <a:off x="4165019" y="3286247"/>
              <a:ext cx="371263" cy="232018"/>
            </a:xfrm>
            <a:custGeom>
              <a:avLst/>
              <a:gdLst/>
              <a:ahLst/>
              <a:cxnLst/>
              <a:rect l="0" t="0" r="0" b="0"/>
              <a:pathLst>
                <a:path w="371263" h="232018">
                  <a:moveTo>
                    <a:pt x="5145" y="62386"/>
                  </a:moveTo>
                  <a:lnTo>
                    <a:pt x="405" y="52905"/>
                  </a:lnTo>
                  <a:lnTo>
                    <a:pt x="0" y="50112"/>
                  </a:lnTo>
                  <a:lnTo>
                    <a:pt x="723" y="48250"/>
                  </a:lnTo>
                  <a:lnTo>
                    <a:pt x="4272" y="45262"/>
                  </a:lnTo>
                  <a:lnTo>
                    <a:pt x="4886" y="40004"/>
                  </a:lnTo>
                  <a:lnTo>
                    <a:pt x="5965" y="38535"/>
                  </a:lnTo>
                  <a:lnTo>
                    <a:pt x="12811" y="35984"/>
                  </a:lnTo>
                  <a:lnTo>
                    <a:pt x="18441" y="35711"/>
                  </a:lnTo>
                  <a:lnTo>
                    <a:pt x="23622" y="38293"/>
                  </a:lnTo>
                  <a:lnTo>
                    <a:pt x="66473" y="74328"/>
                  </a:lnTo>
                  <a:lnTo>
                    <a:pt x="72089" y="80261"/>
                  </a:lnTo>
                  <a:lnTo>
                    <a:pt x="73587" y="83233"/>
                  </a:lnTo>
                  <a:lnTo>
                    <a:pt x="75578" y="85213"/>
                  </a:lnTo>
                  <a:lnTo>
                    <a:pt x="88748" y="93394"/>
                  </a:lnTo>
                  <a:lnTo>
                    <a:pt x="106052" y="114266"/>
                  </a:lnTo>
                  <a:lnTo>
                    <a:pt x="122973" y="127535"/>
                  </a:lnTo>
                  <a:lnTo>
                    <a:pt x="141574" y="149777"/>
                  </a:lnTo>
                  <a:lnTo>
                    <a:pt x="151108" y="157781"/>
                  </a:lnTo>
                  <a:lnTo>
                    <a:pt x="189670" y="202205"/>
                  </a:lnTo>
                  <a:lnTo>
                    <a:pt x="210005" y="222597"/>
                  </a:lnTo>
                  <a:lnTo>
                    <a:pt x="210527" y="232017"/>
                  </a:lnTo>
                  <a:lnTo>
                    <a:pt x="218216" y="224358"/>
                  </a:lnTo>
                  <a:lnTo>
                    <a:pt x="219089" y="218747"/>
                  </a:lnTo>
                  <a:lnTo>
                    <a:pt x="219451" y="174540"/>
                  </a:lnTo>
                  <a:lnTo>
                    <a:pt x="219457" y="133768"/>
                  </a:lnTo>
                  <a:lnTo>
                    <a:pt x="219458" y="94299"/>
                  </a:lnTo>
                  <a:lnTo>
                    <a:pt x="220450" y="77023"/>
                  </a:lnTo>
                  <a:lnTo>
                    <a:pt x="228552" y="48657"/>
                  </a:lnTo>
                  <a:lnTo>
                    <a:pt x="243785" y="26735"/>
                  </a:lnTo>
                  <a:lnTo>
                    <a:pt x="246145" y="20744"/>
                  </a:lnTo>
                  <a:lnTo>
                    <a:pt x="250501" y="14774"/>
                  </a:lnTo>
                  <a:lnTo>
                    <a:pt x="255744" y="11459"/>
                  </a:lnTo>
                  <a:lnTo>
                    <a:pt x="261382" y="8994"/>
                  </a:lnTo>
                  <a:lnTo>
                    <a:pt x="271305" y="1274"/>
                  </a:lnTo>
                  <a:lnTo>
                    <a:pt x="277263" y="292"/>
                  </a:lnTo>
                  <a:lnTo>
                    <a:pt x="285313" y="0"/>
                  </a:lnTo>
                  <a:lnTo>
                    <a:pt x="291060" y="2579"/>
                  </a:lnTo>
                  <a:lnTo>
                    <a:pt x="293982" y="4655"/>
                  </a:lnTo>
                  <a:lnTo>
                    <a:pt x="297228" y="9608"/>
                  </a:lnTo>
                  <a:lnTo>
                    <a:pt x="299663" y="15116"/>
                  </a:lnTo>
                  <a:lnTo>
                    <a:pt x="312102" y="34431"/>
                  </a:lnTo>
                  <a:lnTo>
                    <a:pt x="321934" y="73238"/>
                  </a:lnTo>
                  <a:lnTo>
                    <a:pt x="341877" y="116358"/>
                  </a:lnTo>
                  <a:lnTo>
                    <a:pt x="346349" y="133940"/>
                  </a:lnTo>
                  <a:lnTo>
                    <a:pt x="353959" y="149072"/>
                  </a:lnTo>
                  <a:lnTo>
                    <a:pt x="358611" y="156475"/>
                  </a:lnTo>
                  <a:lnTo>
                    <a:pt x="361230" y="166222"/>
                  </a:lnTo>
                  <a:lnTo>
                    <a:pt x="361843" y="172366"/>
                  </a:lnTo>
                  <a:lnTo>
                    <a:pt x="364761" y="178404"/>
                  </a:lnTo>
                  <a:lnTo>
                    <a:pt x="371229" y="187355"/>
                  </a:lnTo>
                  <a:lnTo>
                    <a:pt x="371262" y="149901"/>
                  </a:lnTo>
                  <a:lnTo>
                    <a:pt x="362333" y="107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0"/>
            <p:cNvSpPr/>
            <p:nvPr/>
          </p:nvSpPr>
          <p:spPr>
            <a:xfrm>
              <a:off x="3991570" y="3455911"/>
              <a:ext cx="276822" cy="169507"/>
            </a:xfrm>
            <a:custGeom>
              <a:avLst/>
              <a:gdLst/>
              <a:ahLst/>
              <a:cxnLst/>
              <a:rect l="0" t="0" r="0" b="0"/>
              <a:pathLst>
                <a:path w="276822" h="169507">
                  <a:moveTo>
                    <a:pt x="0" y="107034"/>
                  </a:moveTo>
                  <a:lnTo>
                    <a:pt x="4741" y="97553"/>
                  </a:lnTo>
                  <a:lnTo>
                    <a:pt x="12360" y="90253"/>
                  </a:lnTo>
                  <a:lnTo>
                    <a:pt x="55219" y="59428"/>
                  </a:lnTo>
                  <a:lnTo>
                    <a:pt x="61914" y="56110"/>
                  </a:lnTo>
                  <a:lnTo>
                    <a:pt x="79037" y="49240"/>
                  </a:lnTo>
                  <a:lnTo>
                    <a:pt x="114057" y="29265"/>
                  </a:lnTo>
                  <a:lnTo>
                    <a:pt x="132332" y="22440"/>
                  </a:lnTo>
                  <a:lnTo>
                    <a:pt x="151200" y="11289"/>
                  </a:lnTo>
                  <a:lnTo>
                    <a:pt x="157490" y="8918"/>
                  </a:lnTo>
                  <a:lnTo>
                    <a:pt x="166608" y="2998"/>
                  </a:lnTo>
                  <a:lnTo>
                    <a:pt x="176820" y="289"/>
                  </a:lnTo>
                  <a:lnTo>
                    <a:pt x="182809" y="0"/>
                  </a:lnTo>
                  <a:lnTo>
                    <a:pt x="188074" y="2578"/>
                  </a:lnTo>
                  <a:lnTo>
                    <a:pt x="208737" y="21129"/>
                  </a:lnTo>
                  <a:lnTo>
                    <a:pt x="211835" y="29497"/>
                  </a:lnTo>
                  <a:lnTo>
                    <a:pt x="214204" y="38839"/>
                  </a:lnTo>
                  <a:lnTo>
                    <a:pt x="235260" y="80634"/>
                  </a:lnTo>
                  <a:lnTo>
                    <a:pt x="238506" y="90671"/>
                  </a:lnTo>
                  <a:lnTo>
                    <a:pt x="240940" y="100754"/>
                  </a:lnTo>
                  <a:lnTo>
                    <a:pt x="246897" y="113001"/>
                  </a:lnTo>
                  <a:lnTo>
                    <a:pt x="250095" y="127764"/>
                  </a:lnTo>
                  <a:lnTo>
                    <a:pt x="256916" y="142144"/>
                  </a:lnTo>
                  <a:lnTo>
                    <a:pt x="259044" y="148436"/>
                  </a:lnTo>
                  <a:lnTo>
                    <a:pt x="276785" y="169506"/>
                  </a:lnTo>
                  <a:lnTo>
                    <a:pt x="276821" y="142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71"/>
            <p:cNvSpPr/>
            <p:nvPr/>
          </p:nvSpPr>
          <p:spPr>
            <a:xfrm>
              <a:off x="4000500" y="3366492"/>
              <a:ext cx="160700" cy="355791"/>
            </a:xfrm>
            <a:custGeom>
              <a:avLst/>
              <a:gdLst/>
              <a:ahLst/>
              <a:cxnLst/>
              <a:rect l="0" t="0" r="0" b="0"/>
              <a:pathLst>
                <a:path w="160700" h="355791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29888" y="55879"/>
                  </a:lnTo>
                  <a:lnTo>
                    <a:pt x="47636" y="99670"/>
                  </a:lnTo>
                  <a:lnTo>
                    <a:pt x="62509" y="143065"/>
                  </a:lnTo>
                  <a:lnTo>
                    <a:pt x="77391" y="187548"/>
                  </a:lnTo>
                  <a:lnTo>
                    <a:pt x="92273" y="227435"/>
                  </a:lnTo>
                  <a:lnTo>
                    <a:pt x="110133" y="267708"/>
                  </a:lnTo>
                  <a:lnTo>
                    <a:pt x="133945" y="310002"/>
                  </a:lnTo>
                  <a:lnTo>
                    <a:pt x="138906" y="317365"/>
                  </a:lnTo>
                  <a:lnTo>
                    <a:pt x="144737" y="330176"/>
                  </a:lnTo>
                  <a:lnTo>
                    <a:pt x="148663" y="336253"/>
                  </a:lnTo>
                  <a:lnTo>
                    <a:pt x="150409" y="342261"/>
                  </a:lnTo>
                  <a:lnTo>
                    <a:pt x="151866" y="344260"/>
                  </a:lnTo>
                  <a:lnTo>
                    <a:pt x="153830" y="345593"/>
                  </a:lnTo>
                  <a:lnTo>
                    <a:pt x="156131" y="346481"/>
                  </a:lnTo>
                  <a:lnTo>
                    <a:pt x="157666" y="348066"/>
                  </a:lnTo>
                  <a:lnTo>
                    <a:pt x="160331" y="355790"/>
                  </a:lnTo>
                  <a:lnTo>
                    <a:pt x="160615" y="352033"/>
                  </a:lnTo>
                  <a:lnTo>
                    <a:pt x="160699" y="344636"/>
                  </a:lnTo>
                  <a:lnTo>
                    <a:pt x="158073" y="339042"/>
                  </a:lnTo>
                  <a:lnTo>
                    <a:pt x="151805" y="330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2"/>
            <p:cNvSpPr/>
            <p:nvPr/>
          </p:nvSpPr>
          <p:spPr>
            <a:xfrm>
              <a:off x="3795349" y="3563313"/>
              <a:ext cx="258730" cy="248265"/>
            </a:xfrm>
            <a:custGeom>
              <a:avLst/>
              <a:gdLst/>
              <a:ahLst/>
              <a:cxnLst/>
              <a:rect l="0" t="0" r="0" b="0"/>
              <a:pathLst>
                <a:path w="258730" h="248265">
                  <a:moveTo>
                    <a:pt x="115854" y="8562"/>
                  </a:moveTo>
                  <a:lnTo>
                    <a:pt x="108165" y="873"/>
                  </a:lnTo>
                  <a:lnTo>
                    <a:pt x="102552" y="0"/>
                  </a:lnTo>
                  <a:lnTo>
                    <a:pt x="97375" y="2441"/>
                  </a:lnTo>
                  <a:lnTo>
                    <a:pt x="91766" y="5842"/>
                  </a:lnTo>
                  <a:lnTo>
                    <a:pt x="83030" y="8748"/>
                  </a:lnTo>
                  <a:lnTo>
                    <a:pt x="51608" y="29521"/>
                  </a:lnTo>
                  <a:lnTo>
                    <a:pt x="23613" y="69492"/>
                  </a:lnTo>
                  <a:lnTo>
                    <a:pt x="3739" y="109847"/>
                  </a:lnTo>
                  <a:lnTo>
                    <a:pt x="0" y="151442"/>
                  </a:lnTo>
                  <a:lnTo>
                    <a:pt x="791" y="180211"/>
                  </a:lnTo>
                  <a:lnTo>
                    <a:pt x="6842" y="197947"/>
                  </a:lnTo>
                  <a:lnTo>
                    <a:pt x="8865" y="207827"/>
                  </a:lnTo>
                  <a:lnTo>
                    <a:pt x="13072" y="215525"/>
                  </a:lnTo>
                  <a:lnTo>
                    <a:pt x="37345" y="234658"/>
                  </a:lnTo>
                  <a:lnTo>
                    <a:pt x="46565" y="238033"/>
                  </a:lnTo>
                  <a:lnTo>
                    <a:pt x="56286" y="240526"/>
                  </a:lnTo>
                  <a:lnTo>
                    <a:pt x="68328" y="246515"/>
                  </a:lnTo>
                  <a:lnTo>
                    <a:pt x="78526" y="248264"/>
                  </a:lnTo>
                  <a:lnTo>
                    <a:pt x="118911" y="240487"/>
                  </a:lnTo>
                  <a:lnTo>
                    <a:pt x="160507" y="222686"/>
                  </a:lnTo>
                  <a:lnTo>
                    <a:pt x="179575" y="210931"/>
                  </a:lnTo>
                  <a:lnTo>
                    <a:pt x="216310" y="174899"/>
                  </a:lnTo>
                  <a:lnTo>
                    <a:pt x="237566" y="138508"/>
                  </a:lnTo>
                  <a:lnTo>
                    <a:pt x="247089" y="108644"/>
                  </a:lnTo>
                  <a:lnTo>
                    <a:pt x="256629" y="64165"/>
                  </a:lnTo>
                  <a:lnTo>
                    <a:pt x="258729" y="44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3"/>
            <p:cNvSpPr/>
            <p:nvPr/>
          </p:nvSpPr>
          <p:spPr>
            <a:xfrm>
              <a:off x="3509464" y="3652652"/>
              <a:ext cx="348162" cy="337509"/>
            </a:xfrm>
            <a:custGeom>
              <a:avLst/>
              <a:gdLst/>
              <a:ahLst/>
              <a:cxnLst/>
              <a:rect l="0" t="0" r="0" b="0"/>
              <a:pathLst>
                <a:path w="348162" h="337509">
                  <a:moveTo>
                    <a:pt x="133849" y="26379"/>
                  </a:moveTo>
                  <a:lnTo>
                    <a:pt x="118617" y="12140"/>
                  </a:lnTo>
                  <a:lnTo>
                    <a:pt x="106990" y="6589"/>
                  </a:lnTo>
                  <a:lnTo>
                    <a:pt x="101076" y="2701"/>
                  </a:lnTo>
                  <a:lnTo>
                    <a:pt x="92168" y="512"/>
                  </a:lnTo>
                  <a:lnTo>
                    <a:pt x="86220" y="0"/>
                  </a:lnTo>
                  <a:lnTo>
                    <a:pt x="80269" y="2418"/>
                  </a:lnTo>
                  <a:lnTo>
                    <a:pt x="73104" y="7315"/>
                  </a:lnTo>
                  <a:lnTo>
                    <a:pt x="64560" y="9274"/>
                  </a:lnTo>
                  <a:lnTo>
                    <a:pt x="36802" y="34242"/>
                  </a:lnTo>
                  <a:lnTo>
                    <a:pt x="24947" y="50758"/>
                  </a:lnTo>
                  <a:lnTo>
                    <a:pt x="13653" y="90701"/>
                  </a:lnTo>
                  <a:lnTo>
                    <a:pt x="2400" y="126706"/>
                  </a:lnTo>
                  <a:lnTo>
                    <a:pt x="397" y="165480"/>
                  </a:lnTo>
                  <a:lnTo>
                    <a:pt x="0" y="203235"/>
                  </a:lnTo>
                  <a:lnTo>
                    <a:pt x="2568" y="233477"/>
                  </a:lnTo>
                  <a:lnTo>
                    <a:pt x="10929" y="275777"/>
                  </a:lnTo>
                  <a:lnTo>
                    <a:pt x="23992" y="305101"/>
                  </a:lnTo>
                  <a:lnTo>
                    <a:pt x="38635" y="323502"/>
                  </a:lnTo>
                  <a:lnTo>
                    <a:pt x="44568" y="327106"/>
                  </a:lnTo>
                  <a:lnTo>
                    <a:pt x="50512" y="329699"/>
                  </a:lnTo>
                  <a:lnTo>
                    <a:pt x="59436" y="335746"/>
                  </a:lnTo>
                  <a:lnTo>
                    <a:pt x="65388" y="337508"/>
                  </a:lnTo>
                  <a:lnTo>
                    <a:pt x="68365" y="336986"/>
                  </a:lnTo>
                  <a:lnTo>
                    <a:pt x="80271" y="331665"/>
                  </a:lnTo>
                  <a:lnTo>
                    <a:pt x="83247" y="331106"/>
                  </a:lnTo>
                  <a:lnTo>
                    <a:pt x="92177" y="325579"/>
                  </a:lnTo>
                  <a:lnTo>
                    <a:pt x="104083" y="313831"/>
                  </a:lnTo>
                  <a:lnTo>
                    <a:pt x="127895" y="270291"/>
                  </a:lnTo>
                  <a:lnTo>
                    <a:pt x="138809" y="245620"/>
                  </a:lnTo>
                  <a:lnTo>
                    <a:pt x="148567" y="201829"/>
                  </a:lnTo>
                  <a:lnTo>
                    <a:pt x="156035" y="159911"/>
                  </a:lnTo>
                  <a:lnTo>
                    <a:pt x="160234" y="119139"/>
                  </a:lnTo>
                  <a:lnTo>
                    <a:pt x="160602" y="87717"/>
                  </a:lnTo>
                  <a:lnTo>
                    <a:pt x="157976" y="80760"/>
                  </a:lnTo>
                  <a:lnTo>
                    <a:pt x="155887" y="77516"/>
                  </a:lnTo>
                  <a:lnTo>
                    <a:pt x="152946" y="63469"/>
                  </a:lnTo>
                  <a:lnTo>
                    <a:pt x="151708" y="26748"/>
                  </a:lnTo>
                  <a:lnTo>
                    <a:pt x="152700" y="57430"/>
                  </a:lnTo>
                  <a:lnTo>
                    <a:pt x="162732" y="97892"/>
                  </a:lnTo>
                  <a:lnTo>
                    <a:pt x="181596" y="139493"/>
                  </a:lnTo>
                  <a:lnTo>
                    <a:pt x="203309" y="172066"/>
                  </a:lnTo>
                  <a:lnTo>
                    <a:pt x="243487" y="204918"/>
                  </a:lnTo>
                  <a:lnTo>
                    <a:pt x="256954" y="211241"/>
                  </a:lnTo>
                  <a:lnTo>
                    <a:pt x="287277" y="213747"/>
                  </a:lnTo>
                  <a:lnTo>
                    <a:pt x="313048" y="204168"/>
                  </a:lnTo>
                  <a:lnTo>
                    <a:pt x="348161" y="187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4"/>
            <p:cNvSpPr/>
            <p:nvPr/>
          </p:nvSpPr>
          <p:spPr>
            <a:xfrm>
              <a:off x="4527700" y="2528501"/>
              <a:ext cx="526494" cy="328476"/>
            </a:xfrm>
            <a:custGeom>
              <a:avLst/>
              <a:gdLst/>
              <a:ahLst/>
              <a:cxnLst/>
              <a:rect l="0" t="0" r="0" b="0"/>
              <a:pathLst>
                <a:path w="526494" h="328476">
                  <a:moveTo>
                    <a:pt x="115738" y="177194"/>
                  </a:moveTo>
                  <a:lnTo>
                    <a:pt x="115738" y="133745"/>
                  </a:lnTo>
                  <a:lnTo>
                    <a:pt x="113092" y="125472"/>
                  </a:lnTo>
                  <a:lnTo>
                    <a:pt x="109601" y="118488"/>
                  </a:lnTo>
                  <a:lnTo>
                    <a:pt x="106643" y="108978"/>
                  </a:lnTo>
                  <a:lnTo>
                    <a:pt x="82610" y="78972"/>
                  </a:lnTo>
                  <a:lnTo>
                    <a:pt x="81746" y="75994"/>
                  </a:lnTo>
                  <a:lnTo>
                    <a:pt x="80178" y="74009"/>
                  </a:lnTo>
                  <a:lnTo>
                    <a:pt x="75790" y="71803"/>
                  </a:lnTo>
                  <a:lnTo>
                    <a:pt x="50221" y="70084"/>
                  </a:lnTo>
                  <a:lnTo>
                    <a:pt x="44285" y="72704"/>
                  </a:lnTo>
                  <a:lnTo>
                    <a:pt x="32391" y="82471"/>
                  </a:lnTo>
                  <a:lnTo>
                    <a:pt x="8581" y="123869"/>
                  </a:lnTo>
                  <a:lnTo>
                    <a:pt x="3620" y="136627"/>
                  </a:lnTo>
                  <a:lnTo>
                    <a:pt x="0" y="180345"/>
                  </a:lnTo>
                  <a:lnTo>
                    <a:pt x="747" y="203925"/>
                  </a:lnTo>
                  <a:lnTo>
                    <a:pt x="10682" y="248454"/>
                  </a:lnTo>
                  <a:lnTo>
                    <a:pt x="15487" y="266438"/>
                  </a:lnTo>
                  <a:lnTo>
                    <a:pt x="17604" y="277382"/>
                  </a:lnTo>
                  <a:lnTo>
                    <a:pt x="24374" y="289121"/>
                  </a:lnTo>
                  <a:lnTo>
                    <a:pt x="33656" y="298883"/>
                  </a:lnTo>
                  <a:lnTo>
                    <a:pt x="68867" y="325021"/>
                  </a:lnTo>
                  <a:lnTo>
                    <a:pt x="90652" y="328475"/>
                  </a:lnTo>
                  <a:lnTo>
                    <a:pt x="127917" y="327976"/>
                  </a:lnTo>
                  <a:lnTo>
                    <a:pt x="157445" y="316566"/>
                  </a:lnTo>
                  <a:lnTo>
                    <a:pt x="198091" y="287131"/>
                  </a:lnTo>
                  <a:lnTo>
                    <a:pt x="226698" y="248170"/>
                  </a:lnTo>
                  <a:lnTo>
                    <a:pt x="255525" y="209165"/>
                  </a:lnTo>
                  <a:lnTo>
                    <a:pt x="281501" y="166135"/>
                  </a:lnTo>
                  <a:lnTo>
                    <a:pt x="290088" y="147679"/>
                  </a:lnTo>
                  <a:lnTo>
                    <a:pt x="301088" y="105595"/>
                  </a:lnTo>
                  <a:lnTo>
                    <a:pt x="310533" y="78126"/>
                  </a:lnTo>
                  <a:lnTo>
                    <a:pt x="311699" y="62954"/>
                  </a:lnTo>
                  <a:lnTo>
                    <a:pt x="304459" y="33007"/>
                  </a:lnTo>
                  <a:lnTo>
                    <a:pt x="301148" y="26130"/>
                  </a:lnTo>
                  <a:lnTo>
                    <a:pt x="297361" y="19765"/>
                  </a:lnTo>
                  <a:lnTo>
                    <a:pt x="295678" y="13629"/>
                  </a:lnTo>
                  <a:lnTo>
                    <a:pt x="294237" y="11597"/>
                  </a:lnTo>
                  <a:lnTo>
                    <a:pt x="292284" y="10241"/>
                  </a:lnTo>
                  <a:lnTo>
                    <a:pt x="287468" y="7743"/>
                  </a:lnTo>
                  <a:lnTo>
                    <a:pt x="279179" y="1750"/>
                  </a:lnTo>
                  <a:lnTo>
                    <a:pt x="273376" y="0"/>
                  </a:lnTo>
                  <a:lnTo>
                    <a:pt x="271431" y="526"/>
                  </a:lnTo>
                  <a:lnTo>
                    <a:pt x="270134" y="1868"/>
                  </a:lnTo>
                  <a:lnTo>
                    <a:pt x="269271" y="3756"/>
                  </a:lnTo>
                  <a:lnTo>
                    <a:pt x="267702" y="5014"/>
                  </a:lnTo>
                  <a:lnTo>
                    <a:pt x="258056" y="9679"/>
                  </a:lnTo>
                  <a:lnTo>
                    <a:pt x="246596" y="19861"/>
                  </a:lnTo>
                  <a:lnTo>
                    <a:pt x="237744" y="33233"/>
                  </a:lnTo>
                  <a:lnTo>
                    <a:pt x="233578" y="45022"/>
                  </a:lnTo>
                  <a:lnTo>
                    <a:pt x="231869" y="89234"/>
                  </a:lnTo>
                  <a:lnTo>
                    <a:pt x="236577" y="104058"/>
                  </a:lnTo>
                  <a:lnTo>
                    <a:pt x="247057" y="119716"/>
                  </a:lnTo>
                  <a:lnTo>
                    <a:pt x="265588" y="138418"/>
                  </a:lnTo>
                  <a:lnTo>
                    <a:pt x="296667" y="155359"/>
                  </a:lnTo>
                  <a:lnTo>
                    <a:pt x="337690" y="166170"/>
                  </a:lnTo>
                  <a:lnTo>
                    <a:pt x="380576" y="168142"/>
                  </a:lnTo>
                  <a:lnTo>
                    <a:pt x="421327" y="159163"/>
                  </a:lnTo>
                  <a:lnTo>
                    <a:pt x="439067" y="152429"/>
                  </a:lnTo>
                  <a:lnTo>
                    <a:pt x="455617" y="148359"/>
                  </a:lnTo>
                  <a:lnTo>
                    <a:pt x="470443" y="140869"/>
                  </a:lnTo>
                  <a:lnTo>
                    <a:pt x="477775" y="136245"/>
                  </a:lnTo>
                  <a:lnTo>
                    <a:pt x="487481" y="132650"/>
                  </a:lnTo>
                  <a:lnTo>
                    <a:pt x="496641" y="126734"/>
                  </a:lnTo>
                  <a:lnTo>
                    <a:pt x="505639" y="124540"/>
                  </a:lnTo>
                  <a:lnTo>
                    <a:pt x="511608" y="124027"/>
                  </a:lnTo>
                  <a:lnTo>
                    <a:pt x="513596" y="122898"/>
                  </a:lnTo>
                  <a:lnTo>
                    <a:pt x="514922" y="121153"/>
                  </a:lnTo>
                  <a:lnTo>
                    <a:pt x="515805" y="118997"/>
                  </a:lnTo>
                  <a:lnTo>
                    <a:pt x="517387" y="117560"/>
                  </a:lnTo>
                  <a:lnTo>
                    <a:pt x="526493" y="114689"/>
                  </a:lnTo>
                  <a:lnTo>
                    <a:pt x="517573" y="1236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5"/>
            <p:cNvSpPr/>
            <p:nvPr/>
          </p:nvSpPr>
          <p:spPr>
            <a:xfrm>
              <a:off x="3974060" y="2795148"/>
              <a:ext cx="544363" cy="401533"/>
            </a:xfrm>
            <a:custGeom>
              <a:avLst/>
              <a:gdLst/>
              <a:ahLst/>
              <a:cxnLst/>
              <a:rect l="0" t="0" r="0" b="0"/>
              <a:pathLst>
                <a:path w="544363" h="401533">
                  <a:moveTo>
                    <a:pt x="151456" y="294524"/>
                  </a:moveTo>
                  <a:lnTo>
                    <a:pt x="151456" y="277355"/>
                  </a:lnTo>
                  <a:lnTo>
                    <a:pt x="154101" y="269364"/>
                  </a:lnTo>
                  <a:lnTo>
                    <a:pt x="156196" y="265845"/>
                  </a:lnTo>
                  <a:lnTo>
                    <a:pt x="159558" y="246930"/>
                  </a:lnTo>
                  <a:lnTo>
                    <a:pt x="160376" y="202653"/>
                  </a:lnTo>
                  <a:lnTo>
                    <a:pt x="157735" y="196476"/>
                  </a:lnTo>
                  <a:lnTo>
                    <a:pt x="130574" y="166535"/>
                  </a:lnTo>
                  <a:lnTo>
                    <a:pt x="124646" y="163226"/>
                  </a:lnTo>
                  <a:lnTo>
                    <a:pt x="118705" y="160763"/>
                  </a:lnTo>
                  <a:lnTo>
                    <a:pt x="112756" y="156361"/>
                  </a:lnTo>
                  <a:lnTo>
                    <a:pt x="104160" y="153743"/>
                  </a:lnTo>
                  <a:lnTo>
                    <a:pt x="99089" y="153045"/>
                  </a:lnTo>
                  <a:lnTo>
                    <a:pt x="82472" y="156803"/>
                  </a:lnTo>
                  <a:lnTo>
                    <a:pt x="46373" y="178523"/>
                  </a:lnTo>
                  <a:lnTo>
                    <a:pt x="39268" y="185421"/>
                  </a:lnTo>
                  <a:lnTo>
                    <a:pt x="14570" y="229196"/>
                  </a:lnTo>
                  <a:lnTo>
                    <a:pt x="3627" y="253875"/>
                  </a:lnTo>
                  <a:lnTo>
                    <a:pt x="0" y="296676"/>
                  </a:lnTo>
                  <a:lnTo>
                    <a:pt x="674" y="333147"/>
                  </a:lnTo>
                  <a:lnTo>
                    <a:pt x="12954" y="373153"/>
                  </a:lnTo>
                  <a:lnTo>
                    <a:pt x="15465" y="376709"/>
                  </a:lnTo>
                  <a:lnTo>
                    <a:pt x="38383" y="395972"/>
                  </a:lnTo>
                  <a:lnTo>
                    <a:pt x="46961" y="399143"/>
                  </a:lnTo>
                  <a:lnTo>
                    <a:pt x="73698" y="401532"/>
                  </a:lnTo>
                  <a:lnTo>
                    <a:pt x="79855" y="398968"/>
                  </a:lnTo>
                  <a:lnTo>
                    <a:pt x="118343" y="371867"/>
                  </a:lnTo>
                  <a:lnTo>
                    <a:pt x="127533" y="358230"/>
                  </a:lnTo>
                  <a:lnTo>
                    <a:pt x="139378" y="318232"/>
                  </a:lnTo>
                  <a:lnTo>
                    <a:pt x="142403" y="278396"/>
                  </a:lnTo>
                  <a:lnTo>
                    <a:pt x="142521" y="239035"/>
                  </a:lnTo>
                  <a:lnTo>
                    <a:pt x="142526" y="196300"/>
                  </a:lnTo>
                  <a:lnTo>
                    <a:pt x="142526" y="239411"/>
                  </a:lnTo>
                  <a:lnTo>
                    <a:pt x="143518" y="262067"/>
                  </a:lnTo>
                  <a:lnTo>
                    <a:pt x="151620" y="290397"/>
                  </a:lnTo>
                  <a:lnTo>
                    <a:pt x="163775" y="306279"/>
                  </a:lnTo>
                  <a:lnTo>
                    <a:pt x="181258" y="324276"/>
                  </a:lnTo>
                  <a:lnTo>
                    <a:pt x="187190" y="327591"/>
                  </a:lnTo>
                  <a:lnTo>
                    <a:pt x="193134" y="330056"/>
                  </a:lnTo>
                  <a:lnTo>
                    <a:pt x="202059" y="336030"/>
                  </a:lnTo>
                  <a:lnTo>
                    <a:pt x="210988" y="338241"/>
                  </a:lnTo>
                  <a:lnTo>
                    <a:pt x="225870" y="339050"/>
                  </a:lnTo>
                  <a:lnTo>
                    <a:pt x="231823" y="336472"/>
                  </a:lnTo>
                  <a:lnTo>
                    <a:pt x="252659" y="318178"/>
                  </a:lnTo>
                  <a:lnTo>
                    <a:pt x="279448" y="278241"/>
                  </a:lnTo>
                  <a:lnTo>
                    <a:pt x="289619" y="236111"/>
                  </a:lnTo>
                  <a:lnTo>
                    <a:pt x="293917" y="194632"/>
                  </a:lnTo>
                  <a:lnTo>
                    <a:pt x="294294" y="155002"/>
                  </a:lnTo>
                  <a:lnTo>
                    <a:pt x="285951" y="114083"/>
                  </a:lnTo>
                  <a:lnTo>
                    <a:pt x="285768" y="108745"/>
                  </a:lnTo>
                  <a:lnTo>
                    <a:pt x="284653" y="105187"/>
                  </a:lnTo>
                  <a:lnTo>
                    <a:pt x="282918" y="102815"/>
                  </a:lnTo>
                  <a:lnTo>
                    <a:pt x="280769" y="101234"/>
                  </a:lnTo>
                  <a:lnTo>
                    <a:pt x="279337" y="99187"/>
                  </a:lnTo>
                  <a:lnTo>
                    <a:pt x="276481" y="89181"/>
                  </a:lnTo>
                  <a:lnTo>
                    <a:pt x="276472" y="80580"/>
                  </a:lnTo>
                  <a:lnTo>
                    <a:pt x="276471" y="85061"/>
                  </a:lnTo>
                  <a:lnTo>
                    <a:pt x="279117" y="89974"/>
                  </a:lnTo>
                  <a:lnTo>
                    <a:pt x="281212" y="92673"/>
                  </a:lnTo>
                  <a:lnTo>
                    <a:pt x="283539" y="100963"/>
                  </a:lnTo>
                  <a:lnTo>
                    <a:pt x="287495" y="116787"/>
                  </a:lnTo>
                  <a:lnTo>
                    <a:pt x="292306" y="134043"/>
                  </a:lnTo>
                  <a:lnTo>
                    <a:pt x="301221" y="176599"/>
                  </a:lnTo>
                  <a:lnTo>
                    <a:pt x="305302" y="195752"/>
                  </a:lnTo>
                  <a:lnTo>
                    <a:pt x="310829" y="215262"/>
                  </a:lnTo>
                  <a:lnTo>
                    <a:pt x="313102" y="245962"/>
                  </a:lnTo>
                  <a:lnTo>
                    <a:pt x="320749" y="258246"/>
                  </a:lnTo>
                  <a:lnTo>
                    <a:pt x="321120" y="267732"/>
                  </a:lnTo>
                  <a:lnTo>
                    <a:pt x="320128" y="245374"/>
                  </a:lnTo>
                  <a:lnTo>
                    <a:pt x="313431" y="216932"/>
                  </a:lnTo>
                  <a:lnTo>
                    <a:pt x="312263" y="174457"/>
                  </a:lnTo>
                  <a:lnTo>
                    <a:pt x="313204" y="151462"/>
                  </a:lnTo>
                  <a:lnTo>
                    <a:pt x="320569" y="107164"/>
                  </a:lnTo>
                  <a:lnTo>
                    <a:pt x="321867" y="95167"/>
                  </a:lnTo>
                  <a:lnTo>
                    <a:pt x="339197" y="53426"/>
                  </a:lnTo>
                  <a:lnTo>
                    <a:pt x="350928" y="34351"/>
                  </a:lnTo>
                  <a:lnTo>
                    <a:pt x="363792" y="21029"/>
                  </a:lnTo>
                  <a:lnTo>
                    <a:pt x="389746" y="3844"/>
                  </a:lnTo>
                  <a:lnTo>
                    <a:pt x="415470" y="195"/>
                  </a:lnTo>
                  <a:lnTo>
                    <a:pt x="421922" y="0"/>
                  </a:lnTo>
                  <a:lnTo>
                    <a:pt x="435874" y="4631"/>
                  </a:lnTo>
                  <a:lnTo>
                    <a:pt x="451238" y="15085"/>
                  </a:lnTo>
                  <a:lnTo>
                    <a:pt x="469873" y="33610"/>
                  </a:lnTo>
                  <a:lnTo>
                    <a:pt x="493757" y="69702"/>
                  </a:lnTo>
                  <a:lnTo>
                    <a:pt x="508704" y="112630"/>
                  </a:lnTo>
                  <a:lnTo>
                    <a:pt x="514504" y="121787"/>
                  </a:lnTo>
                  <a:lnTo>
                    <a:pt x="517656" y="130784"/>
                  </a:lnTo>
                  <a:lnTo>
                    <a:pt x="523440" y="139734"/>
                  </a:lnTo>
                  <a:lnTo>
                    <a:pt x="525141" y="145692"/>
                  </a:lnTo>
                  <a:lnTo>
                    <a:pt x="526587" y="147678"/>
                  </a:lnTo>
                  <a:lnTo>
                    <a:pt x="528543" y="149001"/>
                  </a:lnTo>
                  <a:lnTo>
                    <a:pt x="535397" y="151635"/>
                  </a:lnTo>
                  <a:lnTo>
                    <a:pt x="544362" y="142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76"/>
            <p:cNvSpPr/>
            <p:nvPr/>
          </p:nvSpPr>
          <p:spPr>
            <a:xfrm>
              <a:off x="3501834" y="2803968"/>
              <a:ext cx="516526" cy="638808"/>
            </a:xfrm>
            <a:custGeom>
              <a:avLst/>
              <a:gdLst/>
              <a:ahLst/>
              <a:cxnLst/>
              <a:rect l="0" t="0" r="0" b="0"/>
              <a:pathLst>
                <a:path w="516526" h="638808">
                  <a:moveTo>
                    <a:pt x="168268" y="491087"/>
                  </a:moveTo>
                  <a:lnTo>
                    <a:pt x="168268" y="449105"/>
                  </a:lnTo>
                  <a:lnTo>
                    <a:pt x="168268" y="436204"/>
                  </a:lnTo>
                  <a:lnTo>
                    <a:pt x="165622" y="429322"/>
                  </a:lnTo>
                  <a:lnTo>
                    <a:pt x="155839" y="416820"/>
                  </a:lnTo>
                  <a:lnTo>
                    <a:pt x="150176" y="413431"/>
                  </a:lnTo>
                  <a:lnTo>
                    <a:pt x="144352" y="410932"/>
                  </a:lnTo>
                  <a:lnTo>
                    <a:pt x="123613" y="395344"/>
                  </a:lnTo>
                  <a:lnTo>
                    <a:pt x="106971" y="393351"/>
                  </a:lnTo>
                  <a:lnTo>
                    <a:pt x="95095" y="393005"/>
                  </a:lnTo>
                  <a:lnTo>
                    <a:pt x="53794" y="406166"/>
                  </a:lnTo>
                  <a:lnTo>
                    <a:pt x="45292" y="413987"/>
                  </a:lnTo>
                  <a:lnTo>
                    <a:pt x="16516" y="456004"/>
                  </a:lnTo>
                  <a:lnTo>
                    <a:pt x="11525" y="467557"/>
                  </a:lnTo>
                  <a:lnTo>
                    <a:pt x="1747" y="509155"/>
                  </a:lnTo>
                  <a:lnTo>
                    <a:pt x="0" y="522599"/>
                  </a:lnTo>
                  <a:lnTo>
                    <a:pt x="7780" y="564436"/>
                  </a:lnTo>
                  <a:lnTo>
                    <a:pt x="25581" y="596145"/>
                  </a:lnTo>
                  <a:lnTo>
                    <a:pt x="41292" y="617994"/>
                  </a:lnTo>
                  <a:lnTo>
                    <a:pt x="67231" y="630551"/>
                  </a:lnTo>
                  <a:lnTo>
                    <a:pt x="81886" y="633943"/>
                  </a:lnTo>
                  <a:lnTo>
                    <a:pt x="89527" y="638253"/>
                  </a:lnTo>
                  <a:lnTo>
                    <a:pt x="93946" y="638807"/>
                  </a:lnTo>
                  <a:lnTo>
                    <a:pt x="120728" y="633526"/>
                  </a:lnTo>
                  <a:lnTo>
                    <a:pt x="149804" y="622970"/>
                  </a:lnTo>
                  <a:lnTo>
                    <a:pt x="156093" y="617170"/>
                  </a:lnTo>
                  <a:lnTo>
                    <a:pt x="182151" y="577445"/>
                  </a:lnTo>
                  <a:lnTo>
                    <a:pt x="184949" y="565402"/>
                  </a:lnTo>
                  <a:lnTo>
                    <a:pt x="186096" y="520956"/>
                  </a:lnTo>
                  <a:lnTo>
                    <a:pt x="185132" y="488850"/>
                  </a:lnTo>
                  <a:lnTo>
                    <a:pt x="175103" y="464515"/>
                  </a:lnTo>
                  <a:lnTo>
                    <a:pt x="171305" y="458441"/>
                  </a:lnTo>
                  <a:lnTo>
                    <a:pt x="169168" y="449443"/>
                  </a:lnTo>
                  <a:lnTo>
                    <a:pt x="168668" y="443474"/>
                  </a:lnTo>
                  <a:lnTo>
                    <a:pt x="167542" y="441486"/>
                  </a:lnTo>
                  <a:lnTo>
                    <a:pt x="165799" y="440160"/>
                  </a:lnTo>
                  <a:lnTo>
                    <a:pt x="159716" y="437664"/>
                  </a:lnTo>
                  <a:lnTo>
                    <a:pt x="159348" y="428951"/>
                  </a:lnTo>
                  <a:lnTo>
                    <a:pt x="159338" y="466082"/>
                  </a:lnTo>
                  <a:lnTo>
                    <a:pt x="170362" y="506486"/>
                  </a:lnTo>
                  <a:lnTo>
                    <a:pt x="201034" y="550344"/>
                  </a:lnTo>
                  <a:lnTo>
                    <a:pt x="227800" y="576408"/>
                  </a:lnTo>
                  <a:lnTo>
                    <a:pt x="236729" y="579205"/>
                  </a:lnTo>
                  <a:lnTo>
                    <a:pt x="268230" y="580338"/>
                  </a:lnTo>
                  <a:lnTo>
                    <a:pt x="274872" y="577717"/>
                  </a:lnTo>
                  <a:lnTo>
                    <a:pt x="278033" y="575630"/>
                  </a:lnTo>
                  <a:lnTo>
                    <a:pt x="296371" y="570294"/>
                  </a:lnTo>
                  <a:lnTo>
                    <a:pt x="316844" y="547201"/>
                  </a:lnTo>
                  <a:lnTo>
                    <a:pt x="322937" y="537193"/>
                  </a:lnTo>
                  <a:lnTo>
                    <a:pt x="330849" y="499032"/>
                  </a:lnTo>
                  <a:lnTo>
                    <a:pt x="337991" y="461375"/>
                  </a:lnTo>
                  <a:lnTo>
                    <a:pt x="344815" y="425356"/>
                  </a:lnTo>
                  <a:lnTo>
                    <a:pt x="343609" y="394551"/>
                  </a:lnTo>
                  <a:lnTo>
                    <a:pt x="339053" y="357475"/>
                  </a:lnTo>
                  <a:lnTo>
                    <a:pt x="331024" y="321489"/>
                  </a:lnTo>
                  <a:lnTo>
                    <a:pt x="322529" y="285717"/>
                  </a:lnTo>
                  <a:lnTo>
                    <a:pt x="315817" y="249988"/>
                  </a:lnTo>
                  <a:lnTo>
                    <a:pt x="303945" y="214267"/>
                  </a:lnTo>
                  <a:lnTo>
                    <a:pt x="286165" y="178548"/>
                  </a:lnTo>
                  <a:lnTo>
                    <a:pt x="269709" y="134891"/>
                  </a:lnTo>
                  <a:lnTo>
                    <a:pt x="250640" y="95552"/>
                  </a:lnTo>
                  <a:lnTo>
                    <a:pt x="222398" y="53552"/>
                  </a:lnTo>
                  <a:lnTo>
                    <a:pt x="207036" y="30898"/>
                  </a:lnTo>
                  <a:lnTo>
                    <a:pt x="199047" y="21139"/>
                  </a:lnTo>
                  <a:lnTo>
                    <a:pt x="193199" y="8953"/>
                  </a:lnTo>
                  <a:lnTo>
                    <a:pt x="187524" y="1731"/>
                  </a:lnTo>
                  <a:lnTo>
                    <a:pt x="184102" y="744"/>
                  </a:lnTo>
                  <a:lnTo>
                    <a:pt x="177601" y="0"/>
                  </a:lnTo>
                  <a:lnTo>
                    <a:pt x="177199" y="39274"/>
                  </a:lnTo>
                  <a:lnTo>
                    <a:pt x="178189" y="81552"/>
                  </a:lnTo>
                  <a:lnTo>
                    <a:pt x="189626" y="125132"/>
                  </a:lnTo>
                  <a:lnTo>
                    <a:pt x="196988" y="165217"/>
                  </a:lnTo>
                  <a:lnTo>
                    <a:pt x="207204" y="195103"/>
                  </a:lnTo>
                  <a:lnTo>
                    <a:pt x="223694" y="231868"/>
                  </a:lnTo>
                  <a:lnTo>
                    <a:pt x="246624" y="274095"/>
                  </a:lnTo>
                  <a:lnTo>
                    <a:pt x="270381" y="313316"/>
                  </a:lnTo>
                  <a:lnTo>
                    <a:pt x="299356" y="352509"/>
                  </a:lnTo>
                  <a:lnTo>
                    <a:pt x="334966" y="394479"/>
                  </a:lnTo>
                  <a:lnTo>
                    <a:pt x="376628" y="431137"/>
                  </a:lnTo>
                  <a:lnTo>
                    <a:pt x="421111" y="461233"/>
                  </a:lnTo>
                  <a:lnTo>
                    <a:pt x="433243" y="469233"/>
                  </a:lnTo>
                  <a:lnTo>
                    <a:pt x="460371" y="472701"/>
                  </a:lnTo>
                  <a:lnTo>
                    <a:pt x="483296" y="473181"/>
                  </a:lnTo>
                  <a:lnTo>
                    <a:pt x="516525" y="464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7"/>
            <p:cNvSpPr/>
            <p:nvPr/>
          </p:nvSpPr>
          <p:spPr>
            <a:xfrm>
              <a:off x="3116461" y="3161109"/>
              <a:ext cx="365880" cy="410764"/>
            </a:xfrm>
            <a:custGeom>
              <a:avLst/>
              <a:gdLst/>
              <a:ahLst/>
              <a:cxnLst/>
              <a:rect l="0" t="0" r="0" b="0"/>
              <a:pathLst>
                <a:path w="365880" h="410764">
                  <a:moveTo>
                    <a:pt x="0" y="0"/>
                  </a:moveTo>
                  <a:lnTo>
                    <a:pt x="4740" y="0"/>
                  </a:lnTo>
                  <a:lnTo>
                    <a:pt x="9714" y="7938"/>
                  </a:lnTo>
                  <a:lnTo>
                    <a:pt x="26858" y="47207"/>
                  </a:lnTo>
                  <a:lnTo>
                    <a:pt x="41681" y="89634"/>
                  </a:lnTo>
                  <a:lnTo>
                    <a:pt x="56556" y="133990"/>
                  </a:lnTo>
                  <a:lnTo>
                    <a:pt x="74414" y="175099"/>
                  </a:lnTo>
                  <a:lnTo>
                    <a:pt x="89297" y="215028"/>
                  </a:lnTo>
                  <a:lnTo>
                    <a:pt x="103187" y="258063"/>
                  </a:lnTo>
                  <a:lnTo>
                    <a:pt x="113937" y="297316"/>
                  </a:lnTo>
                  <a:lnTo>
                    <a:pt x="122533" y="321402"/>
                  </a:lnTo>
                  <a:lnTo>
                    <a:pt x="126926" y="339309"/>
                  </a:lnTo>
                  <a:lnTo>
                    <a:pt x="135975" y="365332"/>
                  </a:lnTo>
                  <a:lnTo>
                    <a:pt x="139808" y="371721"/>
                  </a:lnTo>
                  <a:lnTo>
                    <a:pt x="142269" y="383908"/>
                  </a:lnTo>
                  <a:lnTo>
                    <a:pt x="142875" y="392905"/>
                  </a:lnTo>
                  <a:lnTo>
                    <a:pt x="142875" y="350215"/>
                  </a:lnTo>
                  <a:lnTo>
                    <a:pt x="142875" y="309291"/>
                  </a:lnTo>
                  <a:lnTo>
                    <a:pt x="142875" y="267875"/>
                  </a:lnTo>
                  <a:lnTo>
                    <a:pt x="143867" y="255978"/>
                  </a:lnTo>
                  <a:lnTo>
                    <a:pt x="153899" y="214312"/>
                  </a:lnTo>
                  <a:lnTo>
                    <a:pt x="161354" y="199099"/>
                  </a:lnTo>
                  <a:lnTo>
                    <a:pt x="184571" y="167599"/>
                  </a:lnTo>
                  <a:lnTo>
                    <a:pt x="216049" y="148573"/>
                  </a:lnTo>
                  <a:lnTo>
                    <a:pt x="225337" y="145408"/>
                  </a:lnTo>
                  <a:lnTo>
                    <a:pt x="247468" y="143376"/>
                  </a:lnTo>
                  <a:lnTo>
                    <a:pt x="256499" y="145744"/>
                  </a:lnTo>
                  <a:lnTo>
                    <a:pt x="264812" y="149111"/>
                  </a:lnTo>
                  <a:lnTo>
                    <a:pt x="292081" y="156191"/>
                  </a:lnTo>
                  <a:lnTo>
                    <a:pt x="327455" y="185193"/>
                  </a:lnTo>
                  <a:lnTo>
                    <a:pt x="356956" y="225130"/>
                  </a:lnTo>
                  <a:lnTo>
                    <a:pt x="362046" y="235988"/>
                  </a:lnTo>
                  <a:lnTo>
                    <a:pt x="365879" y="276870"/>
                  </a:lnTo>
                  <a:lnTo>
                    <a:pt x="365019" y="288749"/>
                  </a:lnTo>
                  <a:lnTo>
                    <a:pt x="352811" y="328664"/>
                  </a:lnTo>
                  <a:lnTo>
                    <a:pt x="344990" y="337235"/>
                  </a:lnTo>
                  <a:lnTo>
                    <a:pt x="300505" y="371161"/>
                  </a:lnTo>
                  <a:lnTo>
                    <a:pt x="256308" y="392854"/>
                  </a:lnTo>
                  <a:lnTo>
                    <a:pt x="214864" y="403694"/>
                  </a:lnTo>
                  <a:lnTo>
                    <a:pt x="201659" y="407623"/>
                  </a:lnTo>
                  <a:lnTo>
                    <a:pt x="159438" y="410582"/>
                  </a:lnTo>
                  <a:lnTo>
                    <a:pt x="118146" y="410761"/>
                  </a:lnTo>
                  <a:lnTo>
                    <a:pt x="114483" y="410763"/>
                  </a:lnTo>
                  <a:lnTo>
                    <a:pt x="112041" y="409771"/>
                  </a:lnTo>
                  <a:lnTo>
                    <a:pt x="110412" y="408118"/>
                  </a:lnTo>
                  <a:lnTo>
                    <a:pt x="109327" y="406024"/>
                  </a:lnTo>
                  <a:lnTo>
                    <a:pt x="107611" y="404628"/>
                  </a:lnTo>
                  <a:lnTo>
                    <a:pt x="98651" y="401945"/>
                  </a:lnTo>
                  <a:lnTo>
                    <a:pt x="98264" y="389417"/>
                  </a:lnTo>
                  <a:lnTo>
                    <a:pt x="100889" y="383749"/>
                  </a:lnTo>
                  <a:lnTo>
                    <a:pt x="102978" y="380848"/>
                  </a:lnTo>
                  <a:lnTo>
                    <a:pt x="107945" y="377625"/>
                  </a:lnTo>
                  <a:lnTo>
                    <a:pt x="113460" y="375201"/>
                  </a:lnTo>
                  <a:lnTo>
                    <a:pt x="125016" y="366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8"/>
            <p:cNvSpPr/>
            <p:nvPr/>
          </p:nvSpPr>
          <p:spPr>
            <a:xfrm>
              <a:off x="2777133" y="3537563"/>
              <a:ext cx="196384" cy="220440"/>
            </a:xfrm>
            <a:custGeom>
              <a:avLst/>
              <a:gdLst/>
              <a:ahLst/>
              <a:cxnLst/>
              <a:rect l="0" t="0" r="0" b="0"/>
              <a:pathLst>
                <a:path w="196384" h="220440">
                  <a:moveTo>
                    <a:pt x="0" y="52171"/>
                  </a:moveTo>
                  <a:lnTo>
                    <a:pt x="0" y="94153"/>
                  </a:lnTo>
                  <a:lnTo>
                    <a:pt x="992" y="116725"/>
                  </a:lnTo>
                  <a:lnTo>
                    <a:pt x="6137" y="130389"/>
                  </a:lnTo>
                  <a:lnTo>
                    <a:pt x="9677" y="158380"/>
                  </a:lnTo>
                  <a:lnTo>
                    <a:pt x="18595" y="175530"/>
                  </a:lnTo>
                  <a:lnTo>
                    <a:pt x="23147" y="182404"/>
                  </a:lnTo>
                  <a:lnTo>
                    <a:pt x="28716" y="194901"/>
                  </a:lnTo>
                  <a:lnTo>
                    <a:pt x="34590" y="200935"/>
                  </a:lnTo>
                  <a:lnTo>
                    <a:pt x="48062" y="208918"/>
                  </a:lnTo>
                  <a:lnTo>
                    <a:pt x="58779" y="212717"/>
                  </a:lnTo>
                  <a:lnTo>
                    <a:pt x="69230" y="218693"/>
                  </a:lnTo>
                  <a:lnTo>
                    <a:pt x="79055" y="220439"/>
                  </a:lnTo>
                  <a:lnTo>
                    <a:pt x="87391" y="218569"/>
                  </a:lnTo>
                  <a:lnTo>
                    <a:pt x="95395" y="215423"/>
                  </a:lnTo>
                  <a:lnTo>
                    <a:pt x="110066" y="212659"/>
                  </a:lnTo>
                  <a:lnTo>
                    <a:pt x="140835" y="194858"/>
                  </a:lnTo>
                  <a:lnTo>
                    <a:pt x="167623" y="174525"/>
                  </a:lnTo>
                  <a:lnTo>
                    <a:pt x="190380" y="143048"/>
                  </a:lnTo>
                  <a:lnTo>
                    <a:pt x="194654" y="126172"/>
                  </a:lnTo>
                  <a:lnTo>
                    <a:pt x="196383" y="86012"/>
                  </a:lnTo>
                  <a:lnTo>
                    <a:pt x="195451" y="58869"/>
                  </a:lnTo>
                  <a:lnTo>
                    <a:pt x="181221" y="31478"/>
                  </a:lnTo>
                  <a:lnTo>
                    <a:pt x="175462" y="23792"/>
                  </a:lnTo>
                  <a:lnTo>
                    <a:pt x="161901" y="13887"/>
                  </a:lnTo>
                  <a:lnTo>
                    <a:pt x="123083" y="703"/>
                  </a:lnTo>
                  <a:lnTo>
                    <a:pt x="117774" y="0"/>
                  </a:lnTo>
                  <a:lnTo>
                    <a:pt x="78307" y="7770"/>
                  </a:lnTo>
                  <a:lnTo>
                    <a:pt x="46738" y="25571"/>
                  </a:lnTo>
                  <a:lnTo>
                    <a:pt x="23935" y="46229"/>
                  </a:lnTo>
                  <a:lnTo>
                    <a:pt x="20559" y="54822"/>
                  </a:lnTo>
                  <a:lnTo>
                    <a:pt x="17906" y="98446"/>
                  </a:lnTo>
                  <a:lnTo>
                    <a:pt x="20526" y="105150"/>
                  </a:lnTo>
                  <a:lnTo>
                    <a:pt x="35719" y="12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9"/>
            <p:cNvSpPr/>
            <p:nvPr/>
          </p:nvSpPr>
          <p:spPr>
            <a:xfrm>
              <a:off x="2402086" y="3625500"/>
              <a:ext cx="330399" cy="303195"/>
            </a:xfrm>
            <a:custGeom>
              <a:avLst/>
              <a:gdLst/>
              <a:ahLst/>
              <a:cxnLst/>
              <a:rect l="0" t="0" r="0" b="0"/>
              <a:pathLst>
                <a:path w="330399" h="303195">
                  <a:moveTo>
                    <a:pt x="0" y="17813"/>
                  </a:moveTo>
                  <a:lnTo>
                    <a:pt x="31781" y="50585"/>
                  </a:lnTo>
                  <a:lnTo>
                    <a:pt x="37587" y="62467"/>
                  </a:lnTo>
                  <a:lnTo>
                    <a:pt x="47994" y="79109"/>
                  </a:lnTo>
                  <a:lnTo>
                    <a:pt x="60380" y="119119"/>
                  </a:lnTo>
                  <a:lnTo>
                    <a:pt x="68959" y="142848"/>
                  </a:lnTo>
                  <a:lnTo>
                    <a:pt x="73349" y="160694"/>
                  </a:lnTo>
                  <a:lnTo>
                    <a:pt x="78288" y="178548"/>
                  </a:lnTo>
                  <a:lnTo>
                    <a:pt x="82397" y="196407"/>
                  </a:lnTo>
                  <a:lnTo>
                    <a:pt x="87252" y="214266"/>
                  </a:lnTo>
                  <a:lnTo>
                    <a:pt x="89380" y="225180"/>
                  </a:lnTo>
                  <a:lnTo>
                    <a:pt x="95164" y="237894"/>
                  </a:lnTo>
                  <a:lnTo>
                    <a:pt x="98311" y="252797"/>
                  </a:lnTo>
                  <a:lnTo>
                    <a:pt x="105115" y="267224"/>
                  </a:lnTo>
                  <a:lnTo>
                    <a:pt x="107156" y="303194"/>
                  </a:lnTo>
                  <a:lnTo>
                    <a:pt x="107156" y="277821"/>
                  </a:lnTo>
                  <a:lnTo>
                    <a:pt x="104510" y="269633"/>
                  </a:lnTo>
                  <a:lnTo>
                    <a:pt x="101019" y="261694"/>
                  </a:lnTo>
                  <a:lnTo>
                    <a:pt x="93595" y="217118"/>
                  </a:lnTo>
                  <a:lnTo>
                    <a:pt x="89674" y="173824"/>
                  </a:lnTo>
                  <a:lnTo>
                    <a:pt x="81641" y="136983"/>
                  </a:lnTo>
                  <a:lnTo>
                    <a:pt x="88544" y="93244"/>
                  </a:lnTo>
                  <a:lnTo>
                    <a:pt x="90223" y="60304"/>
                  </a:lnTo>
                  <a:lnTo>
                    <a:pt x="104522" y="32845"/>
                  </a:lnTo>
                  <a:lnTo>
                    <a:pt x="128005" y="6028"/>
                  </a:lnTo>
                  <a:lnTo>
                    <a:pt x="133951" y="2653"/>
                  </a:lnTo>
                  <a:lnTo>
                    <a:pt x="145853" y="486"/>
                  </a:lnTo>
                  <a:lnTo>
                    <a:pt x="171399" y="0"/>
                  </a:lnTo>
                  <a:lnTo>
                    <a:pt x="202820" y="12386"/>
                  </a:lnTo>
                  <a:lnTo>
                    <a:pt x="220388" y="25686"/>
                  </a:lnTo>
                  <a:lnTo>
                    <a:pt x="253842" y="65550"/>
                  </a:lnTo>
                  <a:lnTo>
                    <a:pt x="278143" y="95218"/>
                  </a:lnTo>
                  <a:lnTo>
                    <a:pt x="299544" y="136876"/>
                  </a:lnTo>
                  <a:lnTo>
                    <a:pt x="310439" y="178547"/>
                  </a:lnTo>
                  <a:lnTo>
                    <a:pt x="312598" y="189461"/>
                  </a:lnTo>
                  <a:lnTo>
                    <a:pt x="330279" y="231598"/>
                  </a:lnTo>
                  <a:lnTo>
                    <a:pt x="330395" y="240673"/>
                  </a:lnTo>
                  <a:lnTo>
                    <a:pt x="330398" y="2142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1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5791200" cy="1371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REGULAR EXAMINATIONS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315200" cy="3763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OBSTETRICIAN (</a:t>
            </a:r>
            <a:r>
              <a:rPr lang="en-US" sz="4000" dirty="0" err="1" smtClean="0"/>
              <a:t>ob</a:t>
            </a:r>
            <a:r>
              <a:rPr lang="en-US" sz="4000" dirty="0" smtClean="0"/>
              <a:t>/</a:t>
            </a:r>
            <a:r>
              <a:rPr lang="en-US" sz="4000" dirty="0" err="1" smtClean="0"/>
              <a:t>gyN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CERTIFIED NURSE-MIDWIFE</a:t>
            </a:r>
          </a:p>
        </p:txBody>
      </p:sp>
    </p:spTree>
    <p:extLst>
      <p:ext uri="{BB962C8B-B14F-4D97-AF65-F5344CB8AC3E}">
        <p14:creationId xmlns:p14="http://schemas.microsoft.com/office/powerpoint/2010/main" val="2876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COMPLICATION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MISCARRIAGE (1-4MO)</a:t>
            </a:r>
          </a:p>
          <a:p>
            <a:r>
              <a:rPr lang="en-US" sz="3600" dirty="0" smtClean="0"/>
              <a:t>STILLBIRTH</a:t>
            </a:r>
          </a:p>
          <a:p>
            <a:r>
              <a:rPr lang="en-US" sz="3600" dirty="0" smtClean="0"/>
              <a:t>ECTOPIC PREGNANCY (FALLOPIAN TUBE)</a:t>
            </a:r>
          </a:p>
          <a:p>
            <a:r>
              <a:rPr lang="en-US" sz="3600" dirty="0" smtClean="0"/>
              <a:t>PREECLAMPSIA (HI BP)</a:t>
            </a:r>
            <a:endParaRPr lang="en-US" sz="3600" dirty="0"/>
          </a:p>
        </p:txBody>
      </p:sp>
      <p:grpSp>
        <p:nvGrpSpPr>
          <p:cNvPr id="9" name="SMARTInkShape-Group16"/>
          <p:cNvGrpSpPr/>
          <p:nvPr/>
        </p:nvGrpSpPr>
        <p:grpSpPr>
          <a:xfrm>
            <a:off x="3682816" y="2442408"/>
            <a:ext cx="1733616" cy="459184"/>
            <a:chOff x="3682816" y="2442408"/>
            <a:chExt cx="1733616" cy="459184"/>
          </a:xfrm>
        </p:grpSpPr>
        <p:sp>
          <p:nvSpPr>
            <p:cNvPr id="4" name="SMARTInkShape-180"/>
            <p:cNvSpPr/>
            <p:nvPr/>
          </p:nvSpPr>
          <p:spPr>
            <a:xfrm>
              <a:off x="3682816" y="2482453"/>
              <a:ext cx="298383" cy="419139"/>
            </a:xfrm>
            <a:custGeom>
              <a:avLst/>
              <a:gdLst/>
              <a:ahLst/>
              <a:cxnLst/>
              <a:rect l="0" t="0" r="0" b="0"/>
              <a:pathLst>
                <a:path w="298383" h="419139">
                  <a:moveTo>
                    <a:pt x="219457" y="0"/>
                  </a:moveTo>
                  <a:lnTo>
                    <a:pt x="198466" y="0"/>
                  </a:lnTo>
                  <a:lnTo>
                    <a:pt x="192599" y="2646"/>
                  </a:lnTo>
                  <a:lnTo>
                    <a:pt x="186685" y="6137"/>
                  </a:lnTo>
                  <a:lnTo>
                    <a:pt x="174803" y="8378"/>
                  </a:lnTo>
                  <a:lnTo>
                    <a:pt x="131373" y="8927"/>
                  </a:lnTo>
                  <a:lnTo>
                    <a:pt x="89389" y="8930"/>
                  </a:lnTo>
                  <a:lnTo>
                    <a:pt x="47195" y="8930"/>
                  </a:lnTo>
                  <a:lnTo>
                    <a:pt x="28991" y="8930"/>
                  </a:lnTo>
                  <a:lnTo>
                    <a:pt x="26996" y="9922"/>
                  </a:lnTo>
                  <a:lnTo>
                    <a:pt x="25665" y="11576"/>
                  </a:lnTo>
                  <a:lnTo>
                    <a:pt x="24778" y="13670"/>
                  </a:lnTo>
                  <a:lnTo>
                    <a:pt x="23195" y="15067"/>
                  </a:lnTo>
                  <a:lnTo>
                    <a:pt x="18789" y="16618"/>
                  </a:lnTo>
                  <a:lnTo>
                    <a:pt x="17218" y="18024"/>
                  </a:lnTo>
                  <a:lnTo>
                    <a:pt x="7191" y="35903"/>
                  </a:lnTo>
                  <a:lnTo>
                    <a:pt x="5225" y="68633"/>
                  </a:lnTo>
                  <a:lnTo>
                    <a:pt x="5148" y="113232"/>
                  </a:lnTo>
                  <a:lnTo>
                    <a:pt x="5145" y="154789"/>
                  </a:lnTo>
                  <a:lnTo>
                    <a:pt x="4153" y="172643"/>
                  </a:lnTo>
                  <a:lnTo>
                    <a:pt x="0" y="190501"/>
                  </a:lnTo>
                  <a:lnTo>
                    <a:pt x="4972" y="234984"/>
                  </a:lnTo>
                  <a:lnTo>
                    <a:pt x="5145" y="276817"/>
                  </a:lnTo>
                  <a:lnTo>
                    <a:pt x="5145" y="260570"/>
                  </a:lnTo>
                  <a:lnTo>
                    <a:pt x="11282" y="252150"/>
                  </a:lnTo>
                  <a:lnTo>
                    <a:pt x="13707" y="242752"/>
                  </a:lnTo>
                  <a:lnTo>
                    <a:pt x="18706" y="236850"/>
                  </a:lnTo>
                  <a:lnTo>
                    <a:pt x="57186" y="211303"/>
                  </a:lnTo>
                  <a:lnTo>
                    <a:pt x="74032" y="207137"/>
                  </a:lnTo>
                  <a:lnTo>
                    <a:pt x="109362" y="205537"/>
                  </a:lnTo>
                  <a:lnTo>
                    <a:pt x="146163" y="215117"/>
                  </a:lnTo>
                  <a:lnTo>
                    <a:pt x="190644" y="232243"/>
                  </a:lnTo>
                  <a:lnTo>
                    <a:pt x="222167" y="248056"/>
                  </a:lnTo>
                  <a:lnTo>
                    <a:pt x="264090" y="285983"/>
                  </a:lnTo>
                  <a:lnTo>
                    <a:pt x="283175" y="309609"/>
                  </a:lnTo>
                  <a:lnTo>
                    <a:pt x="296580" y="336998"/>
                  </a:lnTo>
                  <a:lnTo>
                    <a:pt x="298382" y="346891"/>
                  </a:lnTo>
                  <a:lnTo>
                    <a:pt x="296538" y="355258"/>
                  </a:lnTo>
                  <a:lnTo>
                    <a:pt x="293403" y="362283"/>
                  </a:lnTo>
                  <a:lnTo>
                    <a:pt x="290646" y="371816"/>
                  </a:lnTo>
                  <a:lnTo>
                    <a:pt x="286485" y="377910"/>
                  </a:lnTo>
                  <a:lnTo>
                    <a:pt x="263133" y="392892"/>
                  </a:lnTo>
                  <a:lnTo>
                    <a:pt x="234212" y="406795"/>
                  </a:lnTo>
                  <a:lnTo>
                    <a:pt x="190015" y="410534"/>
                  </a:lnTo>
                  <a:lnTo>
                    <a:pt x="174622" y="411655"/>
                  </a:lnTo>
                  <a:lnTo>
                    <a:pt x="130324" y="419138"/>
                  </a:lnTo>
                  <a:lnTo>
                    <a:pt x="101408" y="418630"/>
                  </a:lnTo>
                  <a:lnTo>
                    <a:pt x="83654" y="412613"/>
                  </a:lnTo>
                  <a:lnTo>
                    <a:pt x="62631" y="410017"/>
                  </a:lnTo>
                  <a:lnTo>
                    <a:pt x="56160" y="406133"/>
                  </a:lnTo>
                  <a:lnTo>
                    <a:pt x="52623" y="401100"/>
                  </a:lnTo>
                  <a:lnTo>
                    <a:pt x="50059" y="395556"/>
                  </a:lnTo>
                  <a:lnTo>
                    <a:pt x="44029" y="386856"/>
                  </a:lnTo>
                  <a:lnTo>
                    <a:pt x="42271" y="380957"/>
                  </a:lnTo>
                  <a:lnTo>
                    <a:pt x="42794" y="377995"/>
                  </a:lnTo>
                  <a:lnTo>
                    <a:pt x="49793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81"/>
            <p:cNvSpPr/>
            <p:nvPr/>
          </p:nvSpPr>
          <p:spPr>
            <a:xfrm>
              <a:off x="4045148" y="2678906"/>
              <a:ext cx="258962" cy="8931"/>
            </a:xfrm>
            <a:custGeom>
              <a:avLst/>
              <a:gdLst/>
              <a:ahLst/>
              <a:cxnLst/>
              <a:rect l="0" t="0" r="0" b="0"/>
              <a:pathLst>
                <a:path w="258962" h="8931">
                  <a:moveTo>
                    <a:pt x="0" y="0"/>
                  </a:moveTo>
                  <a:lnTo>
                    <a:pt x="38829" y="0"/>
                  </a:lnTo>
                  <a:lnTo>
                    <a:pt x="82503" y="2646"/>
                  </a:lnTo>
                  <a:lnTo>
                    <a:pt x="124420" y="8378"/>
                  </a:lnTo>
                  <a:lnTo>
                    <a:pt x="166653" y="8898"/>
                  </a:lnTo>
                  <a:lnTo>
                    <a:pt x="208358" y="8928"/>
                  </a:lnTo>
                  <a:lnTo>
                    <a:pt x="251851" y="8930"/>
                  </a:lnTo>
                  <a:lnTo>
                    <a:pt x="258961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82"/>
            <p:cNvSpPr/>
            <p:nvPr/>
          </p:nvSpPr>
          <p:spPr>
            <a:xfrm>
              <a:off x="4339845" y="2442408"/>
              <a:ext cx="232156" cy="431556"/>
            </a:xfrm>
            <a:custGeom>
              <a:avLst/>
              <a:gdLst/>
              <a:ahLst/>
              <a:cxnLst/>
              <a:rect l="0" t="0" r="0" b="0"/>
              <a:pathLst>
                <a:path w="232156" h="431556">
                  <a:moveTo>
                    <a:pt x="169647" y="129342"/>
                  </a:moveTo>
                  <a:lnTo>
                    <a:pt x="174388" y="124602"/>
                  </a:lnTo>
                  <a:lnTo>
                    <a:pt x="179361" y="122274"/>
                  </a:lnTo>
                  <a:lnTo>
                    <a:pt x="182076" y="121654"/>
                  </a:lnTo>
                  <a:lnTo>
                    <a:pt x="190638" y="116040"/>
                  </a:lnTo>
                  <a:lnTo>
                    <a:pt x="202420" y="106246"/>
                  </a:lnTo>
                  <a:lnTo>
                    <a:pt x="208356" y="104194"/>
                  </a:lnTo>
                  <a:lnTo>
                    <a:pt x="210336" y="102655"/>
                  </a:lnTo>
                  <a:lnTo>
                    <a:pt x="220085" y="87418"/>
                  </a:lnTo>
                  <a:lnTo>
                    <a:pt x="222295" y="78666"/>
                  </a:lnTo>
                  <a:lnTo>
                    <a:pt x="223222" y="37068"/>
                  </a:lnTo>
                  <a:lnTo>
                    <a:pt x="220578" y="31115"/>
                  </a:lnTo>
                  <a:lnTo>
                    <a:pt x="210796" y="19209"/>
                  </a:lnTo>
                  <a:lnTo>
                    <a:pt x="205133" y="15902"/>
                  </a:lnTo>
                  <a:lnTo>
                    <a:pt x="166313" y="4265"/>
                  </a:lnTo>
                  <a:lnTo>
                    <a:pt x="154605" y="0"/>
                  </a:lnTo>
                  <a:lnTo>
                    <a:pt x="142788" y="88"/>
                  </a:lnTo>
                  <a:lnTo>
                    <a:pt x="101182" y="8819"/>
                  </a:lnTo>
                  <a:lnTo>
                    <a:pt x="59514" y="28228"/>
                  </a:lnTo>
                  <a:lnTo>
                    <a:pt x="42647" y="38087"/>
                  </a:lnTo>
                  <a:lnTo>
                    <a:pt x="24910" y="56048"/>
                  </a:lnTo>
                  <a:lnTo>
                    <a:pt x="15031" y="64024"/>
                  </a:lnTo>
                  <a:lnTo>
                    <a:pt x="4883" y="78680"/>
                  </a:lnTo>
                  <a:lnTo>
                    <a:pt x="2161" y="86320"/>
                  </a:lnTo>
                  <a:lnTo>
                    <a:pt x="8" y="129163"/>
                  </a:lnTo>
                  <a:lnTo>
                    <a:pt x="0" y="132199"/>
                  </a:lnTo>
                  <a:lnTo>
                    <a:pt x="2636" y="138219"/>
                  </a:lnTo>
                  <a:lnTo>
                    <a:pt x="4729" y="141213"/>
                  </a:lnTo>
                  <a:lnTo>
                    <a:pt x="27789" y="156126"/>
                  </a:lnTo>
                  <a:lnTo>
                    <a:pt x="39130" y="161090"/>
                  </a:lnTo>
                  <a:lnTo>
                    <a:pt x="59935" y="166922"/>
                  </a:lnTo>
                  <a:lnTo>
                    <a:pt x="68300" y="170849"/>
                  </a:lnTo>
                  <a:lnTo>
                    <a:pt x="78633" y="172594"/>
                  </a:lnTo>
                  <a:lnTo>
                    <a:pt x="122402" y="165558"/>
                  </a:lnTo>
                  <a:lnTo>
                    <a:pt x="130790" y="164289"/>
                  </a:lnTo>
                  <a:lnTo>
                    <a:pt x="174498" y="147288"/>
                  </a:lnTo>
                  <a:lnTo>
                    <a:pt x="196372" y="129173"/>
                  </a:lnTo>
                  <a:lnTo>
                    <a:pt x="219254" y="105523"/>
                  </a:lnTo>
                  <a:lnTo>
                    <a:pt x="225086" y="93622"/>
                  </a:lnTo>
                  <a:lnTo>
                    <a:pt x="230759" y="86457"/>
                  </a:lnTo>
                  <a:lnTo>
                    <a:pt x="232155" y="75767"/>
                  </a:lnTo>
                  <a:lnTo>
                    <a:pt x="232155" y="88193"/>
                  </a:lnTo>
                  <a:lnTo>
                    <a:pt x="229509" y="93855"/>
                  </a:lnTo>
                  <a:lnTo>
                    <a:pt x="227415" y="96755"/>
                  </a:lnTo>
                  <a:lnTo>
                    <a:pt x="224466" y="110316"/>
                  </a:lnTo>
                  <a:lnTo>
                    <a:pt x="220743" y="138510"/>
                  </a:lnTo>
                  <a:lnTo>
                    <a:pt x="216206" y="156202"/>
                  </a:lnTo>
                  <a:lnTo>
                    <a:pt x="212216" y="174011"/>
                  </a:lnTo>
                  <a:lnTo>
                    <a:pt x="208410" y="186898"/>
                  </a:lnTo>
                  <a:lnTo>
                    <a:pt x="205633" y="229718"/>
                  </a:lnTo>
                  <a:lnTo>
                    <a:pt x="202773" y="256840"/>
                  </a:lnTo>
                  <a:lnTo>
                    <a:pt x="196992" y="298440"/>
                  </a:lnTo>
                  <a:lnTo>
                    <a:pt x="196458" y="340472"/>
                  </a:lnTo>
                  <a:lnTo>
                    <a:pt x="196437" y="384223"/>
                  </a:lnTo>
                  <a:lnTo>
                    <a:pt x="196436" y="418056"/>
                  </a:lnTo>
                  <a:lnTo>
                    <a:pt x="197428" y="420044"/>
                  </a:lnTo>
                  <a:lnTo>
                    <a:pt x="199082" y="421370"/>
                  </a:lnTo>
                  <a:lnTo>
                    <a:pt x="203565" y="423835"/>
                  </a:lnTo>
                  <a:lnTo>
                    <a:pt x="211667" y="429809"/>
                  </a:lnTo>
                  <a:lnTo>
                    <a:pt x="217427" y="431555"/>
                  </a:lnTo>
                  <a:lnTo>
                    <a:pt x="220352" y="431028"/>
                  </a:lnTo>
                  <a:lnTo>
                    <a:pt x="232155" y="424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83"/>
            <p:cNvSpPr/>
            <p:nvPr/>
          </p:nvSpPr>
          <p:spPr>
            <a:xfrm>
              <a:off x="4857750" y="2607505"/>
              <a:ext cx="294681" cy="187487"/>
            </a:xfrm>
            <a:custGeom>
              <a:avLst/>
              <a:gdLst/>
              <a:ahLst/>
              <a:cxnLst/>
              <a:rect l="0" t="0" r="0" b="0"/>
              <a:pathLst>
                <a:path w="294681" h="187487">
                  <a:moveTo>
                    <a:pt x="0" y="80331"/>
                  </a:moveTo>
                  <a:lnTo>
                    <a:pt x="0" y="119478"/>
                  </a:lnTo>
                  <a:lnTo>
                    <a:pt x="0" y="163522"/>
                  </a:lnTo>
                  <a:lnTo>
                    <a:pt x="0" y="187486"/>
                  </a:lnTo>
                  <a:lnTo>
                    <a:pt x="0" y="144680"/>
                  </a:lnTo>
                  <a:lnTo>
                    <a:pt x="992" y="110004"/>
                  </a:lnTo>
                  <a:lnTo>
                    <a:pt x="14822" y="65552"/>
                  </a:lnTo>
                  <a:lnTo>
                    <a:pt x="17952" y="50706"/>
                  </a:lnTo>
                  <a:lnTo>
                    <a:pt x="24722" y="39583"/>
                  </a:lnTo>
                  <a:lnTo>
                    <a:pt x="47661" y="14883"/>
                  </a:lnTo>
                  <a:lnTo>
                    <a:pt x="53594" y="11555"/>
                  </a:lnTo>
                  <a:lnTo>
                    <a:pt x="65488" y="9419"/>
                  </a:lnTo>
                  <a:lnTo>
                    <a:pt x="99962" y="8907"/>
                  </a:lnTo>
                  <a:lnTo>
                    <a:pt x="106604" y="11545"/>
                  </a:lnTo>
                  <a:lnTo>
                    <a:pt x="127960" y="29885"/>
                  </a:lnTo>
                  <a:lnTo>
                    <a:pt x="136912" y="43445"/>
                  </a:lnTo>
                  <a:lnTo>
                    <a:pt x="149711" y="86686"/>
                  </a:lnTo>
                  <a:lnTo>
                    <a:pt x="151723" y="127212"/>
                  </a:lnTo>
                  <a:lnTo>
                    <a:pt x="151805" y="170516"/>
                  </a:lnTo>
                  <a:lnTo>
                    <a:pt x="151805" y="178447"/>
                  </a:lnTo>
                  <a:lnTo>
                    <a:pt x="151805" y="135884"/>
                  </a:lnTo>
                  <a:lnTo>
                    <a:pt x="152797" y="121816"/>
                  </a:lnTo>
                  <a:lnTo>
                    <a:pt x="158873" y="105025"/>
                  </a:lnTo>
                  <a:lnTo>
                    <a:pt x="162828" y="88640"/>
                  </a:lnTo>
                  <a:lnTo>
                    <a:pt x="179200" y="46690"/>
                  </a:lnTo>
                  <a:lnTo>
                    <a:pt x="183824" y="39583"/>
                  </a:lnTo>
                  <a:lnTo>
                    <a:pt x="189438" y="26935"/>
                  </a:lnTo>
                  <a:lnTo>
                    <a:pt x="199808" y="14883"/>
                  </a:lnTo>
                  <a:lnTo>
                    <a:pt x="205551" y="11555"/>
                  </a:lnTo>
                  <a:lnTo>
                    <a:pt x="211411" y="9085"/>
                  </a:lnTo>
                  <a:lnTo>
                    <a:pt x="221488" y="1361"/>
                  </a:lnTo>
                  <a:lnTo>
                    <a:pt x="227463" y="378"/>
                  </a:lnTo>
                  <a:lnTo>
                    <a:pt x="244187" y="0"/>
                  </a:lnTo>
                  <a:lnTo>
                    <a:pt x="250079" y="2626"/>
                  </a:lnTo>
                  <a:lnTo>
                    <a:pt x="261948" y="12396"/>
                  </a:lnTo>
                  <a:lnTo>
                    <a:pt x="265250" y="18057"/>
                  </a:lnTo>
                  <a:lnTo>
                    <a:pt x="267708" y="23880"/>
                  </a:lnTo>
                  <a:lnTo>
                    <a:pt x="273680" y="32737"/>
                  </a:lnTo>
                  <a:lnTo>
                    <a:pt x="275889" y="42637"/>
                  </a:lnTo>
                  <a:lnTo>
                    <a:pt x="277731" y="68590"/>
                  </a:lnTo>
                  <a:lnTo>
                    <a:pt x="284498" y="90887"/>
                  </a:lnTo>
                  <a:lnTo>
                    <a:pt x="285735" y="133730"/>
                  </a:lnTo>
                  <a:lnTo>
                    <a:pt x="285747" y="145780"/>
                  </a:lnTo>
                  <a:lnTo>
                    <a:pt x="286740" y="147776"/>
                  </a:lnTo>
                  <a:lnTo>
                    <a:pt x="288395" y="149107"/>
                  </a:lnTo>
                  <a:lnTo>
                    <a:pt x="290490" y="149994"/>
                  </a:lnTo>
                  <a:lnTo>
                    <a:pt x="291886" y="151578"/>
                  </a:lnTo>
                  <a:lnTo>
                    <a:pt x="294680" y="160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84"/>
            <p:cNvSpPr/>
            <p:nvPr/>
          </p:nvSpPr>
          <p:spPr>
            <a:xfrm>
              <a:off x="5250656" y="2591006"/>
              <a:ext cx="165776" cy="203867"/>
            </a:xfrm>
            <a:custGeom>
              <a:avLst/>
              <a:gdLst/>
              <a:ahLst/>
              <a:cxnLst/>
              <a:rect l="0" t="0" r="0" b="0"/>
              <a:pathLst>
                <a:path w="165776" h="203867">
                  <a:moveTo>
                    <a:pt x="8930" y="43252"/>
                  </a:moveTo>
                  <a:lnTo>
                    <a:pt x="8930" y="86949"/>
                  </a:lnTo>
                  <a:lnTo>
                    <a:pt x="8930" y="91777"/>
                  </a:lnTo>
                  <a:lnTo>
                    <a:pt x="552" y="125748"/>
                  </a:lnTo>
                  <a:lnTo>
                    <a:pt x="33" y="152987"/>
                  </a:lnTo>
                  <a:lnTo>
                    <a:pt x="2661" y="159161"/>
                  </a:lnTo>
                  <a:lnTo>
                    <a:pt x="20992" y="180163"/>
                  </a:lnTo>
                  <a:lnTo>
                    <a:pt x="26858" y="183476"/>
                  </a:lnTo>
                  <a:lnTo>
                    <a:pt x="32773" y="185941"/>
                  </a:lnTo>
                  <a:lnTo>
                    <a:pt x="41681" y="191914"/>
                  </a:lnTo>
                  <a:lnTo>
                    <a:pt x="73174" y="202622"/>
                  </a:lnTo>
                  <a:lnTo>
                    <a:pt x="99853" y="203866"/>
                  </a:lnTo>
                  <a:lnTo>
                    <a:pt x="130063" y="194885"/>
                  </a:lnTo>
                  <a:lnTo>
                    <a:pt x="148749" y="179897"/>
                  </a:lnTo>
                  <a:lnTo>
                    <a:pt x="156743" y="171162"/>
                  </a:lnTo>
                  <a:lnTo>
                    <a:pt x="158960" y="165254"/>
                  </a:lnTo>
                  <a:lnTo>
                    <a:pt x="165775" y="138316"/>
                  </a:lnTo>
                  <a:lnTo>
                    <a:pt x="158201" y="94784"/>
                  </a:lnTo>
                  <a:lnTo>
                    <a:pt x="151055" y="81010"/>
                  </a:lnTo>
                  <a:lnTo>
                    <a:pt x="146511" y="73924"/>
                  </a:lnTo>
                  <a:lnTo>
                    <a:pt x="141968" y="63364"/>
                  </a:lnTo>
                  <a:lnTo>
                    <a:pt x="113364" y="31724"/>
                  </a:lnTo>
                  <a:lnTo>
                    <a:pt x="84187" y="11524"/>
                  </a:lnTo>
                  <a:lnTo>
                    <a:pt x="51876" y="0"/>
                  </a:lnTo>
                  <a:lnTo>
                    <a:pt x="48475" y="527"/>
                  </a:lnTo>
                  <a:lnTo>
                    <a:pt x="32854" y="6415"/>
                  </a:lnTo>
                  <a:lnTo>
                    <a:pt x="23846" y="7202"/>
                  </a:lnTo>
                  <a:lnTo>
                    <a:pt x="17875" y="10032"/>
                  </a:lnTo>
                  <a:lnTo>
                    <a:pt x="0" y="253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7"/>
          <p:cNvGrpSpPr/>
          <p:nvPr/>
        </p:nvGrpSpPr>
        <p:grpSpPr>
          <a:xfrm>
            <a:off x="3375422" y="3670102"/>
            <a:ext cx="3509326" cy="848321"/>
            <a:chOff x="3375422" y="3670102"/>
            <a:chExt cx="3509326" cy="848321"/>
          </a:xfrm>
        </p:grpSpPr>
        <p:sp>
          <p:nvSpPr>
            <p:cNvPr id="10" name="SMARTInkShape-185"/>
            <p:cNvSpPr/>
            <p:nvPr/>
          </p:nvSpPr>
          <p:spPr>
            <a:xfrm>
              <a:off x="3375422" y="4340196"/>
              <a:ext cx="1446610" cy="178227"/>
            </a:xfrm>
            <a:custGeom>
              <a:avLst/>
              <a:gdLst/>
              <a:ahLst/>
              <a:cxnLst/>
              <a:rect l="0" t="0" r="0" b="0"/>
              <a:pathLst>
                <a:path w="1446610" h="178227">
                  <a:moveTo>
                    <a:pt x="0" y="26421"/>
                  </a:moveTo>
                  <a:lnTo>
                    <a:pt x="7689" y="18733"/>
                  </a:lnTo>
                  <a:lnTo>
                    <a:pt x="13302" y="17860"/>
                  </a:lnTo>
                  <a:lnTo>
                    <a:pt x="14821" y="16744"/>
                  </a:lnTo>
                  <a:lnTo>
                    <a:pt x="16509" y="12860"/>
                  </a:lnTo>
                  <a:lnTo>
                    <a:pt x="17951" y="11428"/>
                  </a:lnTo>
                  <a:lnTo>
                    <a:pt x="26386" y="8673"/>
                  </a:lnTo>
                  <a:lnTo>
                    <a:pt x="34442" y="8572"/>
                  </a:lnTo>
                  <a:lnTo>
                    <a:pt x="42596" y="2427"/>
                  </a:lnTo>
                  <a:lnTo>
                    <a:pt x="51936" y="0"/>
                  </a:lnTo>
                  <a:lnTo>
                    <a:pt x="61123" y="7353"/>
                  </a:lnTo>
                  <a:lnTo>
                    <a:pt x="69363" y="8323"/>
                  </a:lnTo>
                  <a:lnTo>
                    <a:pt x="111146" y="8561"/>
                  </a:lnTo>
                  <a:lnTo>
                    <a:pt x="154391" y="8562"/>
                  </a:lnTo>
                  <a:lnTo>
                    <a:pt x="197810" y="17123"/>
                  </a:lnTo>
                  <a:lnTo>
                    <a:pt x="218145" y="18411"/>
                  </a:lnTo>
                  <a:lnTo>
                    <a:pt x="253083" y="25587"/>
                  </a:lnTo>
                  <a:lnTo>
                    <a:pt x="294684" y="26372"/>
                  </a:lnTo>
                  <a:lnTo>
                    <a:pt x="324446" y="27407"/>
                  </a:lnTo>
                  <a:lnTo>
                    <a:pt x="366301" y="34523"/>
                  </a:lnTo>
                  <a:lnTo>
                    <a:pt x="405560" y="36270"/>
                  </a:lnTo>
                  <a:lnTo>
                    <a:pt x="448612" y="43447"/>
                  </a:lnTo>
                  <a:lnTo>
                    <a:pt x="491242" y="50344"/>
                  </a:lnTo>
                  <a:lnTo>
                    <a:pt x="535713" y="52958"/>
                  </a:lnTo>
                  <a:lnTo>
                    <a:pt x="564615" y="55807"/>
                  </a:lnTo>
                  <a:lnTo>
                    <a:pt x="609260" y="61584"/>
                  </a:lnTo>
                  <a:lnTo>
                    <a:pt x="631967" y="64621"/>
                  </a:lnTo>
                  <a:lnTo>
                    <a:pt x="653908" y="69159"/>
                  </a:lnTo>
                  <a:lnTo>
                    <a:pt x="695792" y="71810"/>
                  </a:lnTo>
                  <a:lnTo>
                    <a:pt x="733511" y="78725"/>
                  </a:lnTo>
                  <a:lnTo>
                    <a:pt x="769983" y="79831"/>
                  </a:lnTo>
                  <a:lnTo>
                    <a:pt x="785722" y="80917"/>
                  </a:lnTo>
                  <a:lnTo>
                    <a:pt x="822891" y="87678"/>
                  </a:lnTo>
                  <a:lnTo>
                    <a:pt x="859291" y="88764"/>
                  </a:lnTo>
                  <a:lnTo>
                    <a:pt x="903939" y="91560"/>
                  </a:lnTo>
                  <a:lnTo>
                    <a:pt x="945823" y="97029"/>
                  </a:lnTo>
                  <a:lnTo>
                    <a:pt x="983542" y="97749"/>
                  </a:lnTo>
                  <a:lnTo>
                    <a:pt x="1024437" y="104912"/>
                  </a:lnTo>
                  <a:lnTo>
                    <a:pt x="1063482" y="106541"/>
                  </a:lnTo>
                  <a:lnTo>
                    <a:pt x="1107393" y="111497"/>
                  </a:lnTo>
                  <a:lnTo>
                    <a:pt x="1144876" y="117808"/>
                  </a:lnTo>
                  <a:lnTo>
                    <a:pt x="1186903" y="124739"/>
                  </a:lnTo>
                  <a:lnTo>
                    <a:pt x="1224641" y="132218"/>
                  </a:lnTo>
                  <a:lnTo>
                    <a:pt x="1264628" y="133458"/>
                  </a:lnTo>
                  <a:lnTo>
                    <a:pt x="1306687" y="142664"/>
                  </a:lnTo>
                  <a:lnTo>
                    <a:pt x="1348381" y="153482"/>
                  </a:lnTo>
                  <a:lnTo>
                    <a:pt x="1390937" y="167255"/>
                  </a:lnTo>
                  <a:lnTo>
                    <a:pt x="1398053" y="169381"/>
                  </a:lnTo>
                  <a:lnTo>
                    <a:pt x="1410706" y="176185"/>
                  </a:lnTo>
                  <a:lnTo>
                    <a:pt x="1446609" y="17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86"/>
            <p:cNvSpPr/>
            <p:nvPr/>
          </p:nvSpPr>
          <p:spPr>
            <a:xfrm>
              <a:off x="5000628" y="3830836"/>
              <a:ext cx="35717" cy="133946"/>
            </a:xfrm>
            <a:custGeom>
              <a:avLst/>
              <a:gdLst/>
              <a:ahLst/>
              <a:cxnLst/>
              <a:rect l="0" t="0" r="0" b="0"/>
              <a:pathLst>
                <a:path w="35717" h="133946">
                  <a:moveTo>
                    <a:pt x="8927" y="0"/>
                  </a:moveTo>
                  <a:lnTo>
                    <a:pt x="8927" y="4740"/>
                  </a:lnTo>
                  <a:lnTo>
                    <a:pt x="6281" y="9714"/>
                  </a:lnTo>
                  <a:lnTo>
                    <a:pt x="2790" y="15231"/>
                  </a:lnTo>
                  <a:lnTo>
                    <a:pt x="824" y="24908"/>
                  </a:lnTo>
                  <a:lnTo>
                    <a:pt x="19" y="67391"/>
                  </a:lnTo>
                  <a:lnTo>
                    <a:pt x="0" y="83203"/>
                  </a:lnTo>
                  <a:lnTo>
                    <a:pt x="2644" y="89234"/>
                  </a:lnTo>
                  <a:lnTo>
                    <a:pt x="6135" y="95222"/>
                  </a:lnTo>
                  <a:lnTo>
                    <a:pt x="8376" y="107151"/>
                  </a:lnTo>
                  <a:lnTo>
                    <a:pt x="8559" y="110129"/>
                  </a:lnTo>
                  <a:lnTo>
                    <a:pt x="11409" y="116084"/>
                  </a:lnTo>
                  <a:lnTo>
                    <a:pt x="14991" y="122038"/>
                  </a:lnTo>
                  <a:lnTo>
                    <a:pt x="16583" y="127992"/>
                  </a:lnTo>
                  <a:lnTo>
                    <a:pt x="17999" y="129977"/>
                  </a:lnTo>
                  <a:lnTo>
                    <a:pt x="19936" y="131300"/>
                  </a:lnTo>
                  <a:lnTo>
                    <a:pt x="27402" y="133161"/>
                  </a:lnTo>
                  <a:lnTo>
                    <a:pt x="35716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87"/>
            <p:cNvSpPr/>
            <p:nvPr/>
          </p:nvSpPr>
          <p:spPr>
            <a:xfrm>
              <a:off x="5107784" y="3839766"/>
              <a:ext cx="26787" cy="178594"/>
            </a:xfrm>
            <a:custGeom>
              <a:avLst/>
              <a:gdLst/>
              <a:ahLst/>
              <a:cxnLst/>
              <a:rect l="0" t="0" r="0" b="0"/>
              <a:pathLst>
                <a:path w="26787" h="178594">
                  <a:moveTo>
                    <a:pt x="26786" y="0"/>
                  </a:moveTo>
                  <a:lnTo>
                    <a:pt x="26786" y="12428"/>
                  </a:lnTo>
                  <a:lnTo>
                    <a:pt x="24141" y="18091"/>
                  </a:lnTo>
                  <a:lnTo>
                    <a:pt x="20649" y="23915"/>
                  </a:lnTo>
                  <a:lnTo>
                    <a:pt x="18409" y="35739"/>
                  </a:lnTo>
                  <a:lnTo>
                    <a:pt x="16871" y="77555"/>
                  </a:lnTo>
                  <a:lnTo>
                    <a:pt x="3035" y="121937"/>
                  </a:lnTo>
                  <a:lnTo>
                    <a:pt x="33" y="163589"/>
                  </a:lnTo>
                  <a:lnTo>
                    <a:pt x="0" y="176819"/>
                  </a:lnTo>
                  <a:lnTo>
                    <a:pt x="991" y="177411"/>
                  </a:lnTo>
                  <a:lnTo>
                    <a:pt x="8927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8"/>
            <p:cNvSpPr/>
            <p:nvPr/>
          </p:nvSpPr>
          <p:spPr>
            <a:xfrm>
              <a:off x="5232797" y="3946922"/>
              <a:ext cx="294681" cy="53579"/>
            </a:xfrm>
            <a:custGeom>
              <a:avLst/>
              <a:gdLst/>
              <a:ahLst/>
              <a:cxnLst/>
              <a:rect l="0" t="0" r="0" b="0"/>
              <a:pathLst>
                <a:path w="294681" h="53579">
                  <a:moveTo>
                    <a:pt x="0" y="53578"/>
                  </a:moveTo>
                  <a:lnTo>
                    <a:pt x="14258" y="47441"/>
                  </a:lnTo>
                  <a:lnTo>
                    <a:pt x="53716" y="37744"/>
                  </a:lnTo>
                  <a:lnTo>
                    <a:pt x="94098" y="35798"/>
                  </a:lnTo>
                  <a:lnTo>
                    <a:pt x="134578" y="35729"/>
                  </a:lnTo>
                  <a:lnTo>
                    <a:pt x="171609" y="35720"/>
                  </a:lnTo>
                  <a:lnTo>
                    <a:pt x="207440" y="34726"/>
                  </a:lnTo>
                  <a:lnTo>
                    <a:pt x="249978" y="27341"/>
                  </a:lnTo>
                  <a:lnTo>
                    <a:pt x="260921" y="26042"/>
                  </a:lnTo>
                  <a:lnTo>
                    <a:pt x="272661" y="19732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89"/>
            <p:cNvSpPr/>
            <p:nvPr/>
          </p:nvSpPr>
          <p:spPr>
            <a:xfrm>
              <a:off x="5376228" y="3795117"/>
              <a:ext cx="53023" cy="437556"/>
            </a:xfrm>
            <a:custGeom>
              <a:avLst/>
              <a:gdLst/>
              <a:ahLst/>
              <a:cxnLst/>
              <a:rect l="0" t="0" r="0" b="0"/>
              <a:pathLst>
                <a:path w="53023" h="437556">
                  <a:moveTo>
                    <a:pt x="53022" y="0"/>
                  </a:moveTo>
                  <a:lnTo>
                    <a:pt x="53022" y="4741"/>
                  </a:lnTo>
                  <a:lnTo>
                    <a:pt x="50376" y="9714"/>
                  </a:lnTo>
                  <a:lnTo>
                    <a:pt x="46885" y="15231"/>
                  </a:lnTo>
                  <a:lnTo>
                    <a:pt x="44919" y="24908"/>
                  </a:lnTo>
                  <a:lnTo>
                    <a:pt x="44125" y="68620"/>
                  </a:lnTo>
                  <a:lnTo>
                    <a:pt x="41461" y="77792"/>
                  </a:lnTo>
                  <a:lnTo>
                    <a:pt x="39361" y="81627"/>
                  </a:lnTo>
                  <a:lnTo>
                    <a:pt x="35531" y="121170"/>
                  </a:lnTo>
                  <a:lnTo>
                    <a:pt x="32565" y="154336"/>
                  </a:lnTo>
                  <a:lnTo>
                    <a:pt x="26075" y="196787"/>
                  </a:lnTo>
                  <a:lnTo>
                    <a:pt x="18654" y="241146"/>
                  </a:lnTo>
                  <a:lnTo>
                    <a:pt x="10413" y="283110"/>
                  </a:lnTo>
                  <a:lnTo>
                    <a:pt x="8642" y="321305"/>
                  </a:lnTo>
                  <a:lnTo>
                    <a:pt x="7461" y="341374"/>
                  </a:lnTo>
                  <a:lnTo>
                    <a:pt x="0" y="383922"/>
                  </a:lnTo>
                  <a:lnTo>
                    <a:pt x="683" y="394867"/>
                  </a:lnTo>
                  <a:lnTo>
                    <a:pt x="10482" y="419462"/>
                  </a:lnTo>
                  <a:lnTo>
                    <a:pt x="14272" y="425545"/>
                  </a:lnTo>
                  <a:lnTo>
                    <a:pt x="15956" y="431556"/>
                  </a:lnTo>
                  <a:lnTo>
                    <a:pt x="17397" y="433556"/>
                  </a:lnTo>
                  <a:lnTo>
                    <a:pt x="19350" y="434888"/>
                  </a:lnTo>
                  <a:lnTo>
                    <a:pt x="26233" y="437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90"/>
            <p:cNvSpPr/>
            <p:nvPr/>
          </p:nvSpPr>
          <p:spPr>
            <a:xfrm>
              <a:off x="5563195" y="3937992"/>
              <a:ext cx="276822" cy="330266"/>
            </a:xfrm>
            <a:custGeom>
              <a:avLst/>
              <a:gdLst/>
              <a:ahLst/>
              <a:cxnLst/>
              <a:rect l="0" t="0" r="0" b="0"/>
              <a:pathLst>
                <a:path w="276822" h="330266">
                  <a:moveTo>
                    <a:pt x="0" y="0"/>
                  </a:moveTo>
                  <a:lnTo>
                    <a:pt x="4741" y="9481"/>
                  </a:lnTo>
                  <a:lnTo>
                    <a:pt x="5145" y="13266"/>
                  </a:lnTo>
                  <a:lnTo>
                    <a:pt x="34" y="56216"/>
                  </a:lnTo>
                  <a:lnTo>
                    <a:pt x="1" y="98847"/>
                  </a:lnTo>
                  <a:lnTo>
                    <a:pt x="0" y="139935"/>
                  </a:lnTo>
                  <a:lnTo>
                    <a:pt x="993" y="181572"/>
                  </a:lnTo>
                  <a:lnTo>
                    <a:pt x="14822" y="226055"/>
                  </a:lnTo>
                  <a:lnTo>
                    <a:pt x="17952" y="237195"/>
                  </a:lnTo>
                  <a:lnTo>
                    <a:pt x="33011" y="255903"/>
                  </a:lnTo>
                  <a:lnTo>
                    <a:pt x="41752" y="263898"/>
                  </a:lnTo>
                  <a:lnTo>
                    <a:pt x="47661" y="266116"/>
                  </a:lnTo>
                  <a:lnTo>
                    <a:pt x="83345" y="267877"/>
                  </a:lnTo>
                  <a:lnTo>
                    <a:pt x="89297" y="265239"/>
                  </a:lnTo>
                  <a:lnTo>
                    <a:pt x="101203" y="255461"/>
                  </a:lnTo>
                  <a:lnTo>
                    <a:pt x="104511" y="249798"/>
                  </a:lnTo>
                  <a:lnTo>
                    <a:pt x="106973" y="243975"/>
                  </a:lnTo>
                  <a:lnTo>
                    <a:pt x="121292" y="225218"/>
                  </a:lnTo>
                  <a:lnTo>
                    <a:pt x="126926" y="207243"/>
                  </a:lnTo>
                  <a:lnTo>
                    <a:pt x="130826" y="200257"/>
                  </a:lnTo>
                  <a:lnTo>
                    <a:pt x="142270" y="161300"/>
                  </a:lnTo>
                  <a:lnTo>
                    <a:pt x="142756" y="148940"/>
                  </a:lnTo>
                  <a:lnTo>
                    <a:pt x="145468" y="142925"/>
                  </a:lnTo>
                  <a:lnTo>
                    <a:pt x="148989" y="136944"/>
                  </a:lnTo>
                  <a:lnTo>
                    <a:pt x="151248" y="125020"/>
                  </a:lnTo>
                  <a:lnTo>
                    <a:pt x="151805" y="107160"/>
                  </a:lnTo>
                  <a:lnTo>
                    <a:pt x="151805" y="111898"/>
                  </a:lnTo>
                  <a:lnTo>
                    <a:pt x="149159" y="116871"/>
                  </a:lnTo>
                  <a:lnTo>
                    <a:pt x="145668" y="122388"/>
                  </a:lnTo>
                  <a:lnTo>
                    <a:pt x="143702" y="132065"/>
                  </a:lnTo>
                  <a:lnTo>
                    <a:pt x="142908" y="168088"/>
                  </a:lnTo>
                  <a:lnTo>
                    <a:pt x="151438" y="212614"/>
                  </a:lnTo>
                  <a:lnTo>
                    <a:pt x="161471" y="241270"/>
                  </a:lnTo>
                  <a:lnTo>
                    <a:pt x="181614" y="282784"/>
                  </a:lnTo>
                  <a:lnTo>
                    <a:pt x="204175" y="310805"/>
                  </a:lnTo>
                  <a:lnTo>
                    <a:pt x="212452" y="316729"/>
                  </a:lnTo>
                  <a:lnTo>
                    <a:pt x="222691" y="322711"/>
                  </a:lnTo>
                  <a:lnTo>
                    <a:pt x="225852" y="325273"/>
                  </a:lnTo>
                  <a:lnTo>
                    <a:pt x="234655" y="328120"/>
                  </a:lnTo>
                  <a:lnTo>
                    <a:pt x="261560" y="330265"/>
                  </a:lnTo>
                  <a:lnTo>
                    <a:pt x="267724" y="327693"/>
                  </a:lnTo>
                  <a:lnTo>
                    <a:pt x="276821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91"/>
            <p:cNvSpPr/>
            <p:nvPr/>
          </p:nvSpPr>
          <p:spPr>
            <a:xfrm>
              <a:off x="5848945" y="3732827"/>
              <a:ext cx="236967" cy="490792"/>
            </a:xfrm>
            <a:custGeom>
              <a:avLst/>
              <a:gdLst/>
              <a:ahLst/>
              <a:cxnLst/>
              <a:rect l="0" t="0" r="0" b="0"/>
              <a:pathLst>
                <a:path w="236967" h="490792">
                  <a:moveTo>
                    <a:pt x="0" y="17642"/>
                  </a:moveTo>
                  <a:lnTo>
                    <a:pt x="8562" y="518"/>
                  </a:lnTo>
                  <a:lnTo>
                    <a:pt x="13562" y="0"/>
                  </a:lnTo>
                  <a:lnTo>
                    <a:pt x="14994" y="920"/>
                  </a:lnTo>
                  <a:lnTo>
                    <a:pt x="15949" y="2525"/>
                  </a:lnTo>
                  <a:lnTo>
                    <a:pt x="17294" y="9525"/>
                  </a:lnTo>
                  <a:lnTo>
                    <a:pt x="18777" y="24694"/>
                  </a:lnTo>
                  <a:lnTo>
                    <a:pt x="24913" y="45236"/>
                  </a:lnTo>
                  <a:lnTo>
                    <a:pt x="26625" y="87288"/>
                  </a:lnTo>
                  <a:lnTo>
                    <a:pt x="26768" y="125738"/>
                  </a:lnTo>
                  <a:lnTo>
                    <a:pt x="26786" y="169570"/>
                  </a:lnTo>
                  <a:lnTo>
                    <a:pt x="24143" y="214111"/>
                  </a:lnTo>
                  <a:lnTo>
                    <a:pt x="18687" y="258745"/>
                  </a:lnTo>
                  <a:lnTo>
                    <a:pt x="13228" y="303392"/>
                  </a:lnTo>
                  <a:lnTo>
                    <a:pt x="9496" y="348040"/>
                  </a:lnTo>
                  <a:lnTo>
                    <a:pt x="8012" y="385560"/>
                  </a:lnTo>
                  <a:lnTo>
                    <a:pt x="557" y="428338"/>
                  </a:lnTo>
                  <a:lnTo>
                    <a:pt x="15" y="472270"/>
                  </a:lnTo>
                  <a:lnTo>
                    <a:pt x="0" y="490791"/>
                  </a:lnTo>
                  <a:lnTo>
                    <a:pt x="7689" y="483216"/>
                  </a:lnTo>
                  <a:lnTo>
                    <a:pt x="9677" y="475099"/>
                  </a:lnTo>
                  <a:lnTo>
                    <a:pt x="14994" y="466826"/>
                  </a:lnTo>
                  <a:lnTo>
                    <a:pt x="26879" y="426067"/>
                  </a:lnTo>
                  <a:lnTo>
                    <a:pt x="32659" y="413603"/>
                  </a:lnTo>
                  <a:lnTo>
                    <a:pt x="38186" y="374660"/>
                  </a:lnTo>
                  <a:lnTo>
                    <a:pt x="42734" y="356919"/>
                  </a:lnTo>
                  <a:lnTo>
                    <a:pt x="46727" y="339095"/>
                  </a:lnTo>
                  <a:lnTo>
                    <a:pt x="60468" y="296556"/>
                  </a:lnTo>
                  <a:lnTo>
                    <a:pt x="62593" y="289440"/>
                  </a:lnTo>
                  <a:lnTo>
                    <a:pt x="74818" y="273749"/>
                  </a:lnTo>
                  <a:lnTo>
                    <a:pt x="88203" y="264733"/>
                  </a:lnTo>
                  <a:lnTo>
                    <a:pt x="109776" y="254529"/>
                  </a:lnTo>
                  <a:lnTo>
                    <a:pt x="113864" y="253949"/>
                  </a:lnTo>
                  <a:lnTo>
                    <a:pt x="140042" y="259184"/>
                  </a:lnTo>
                  <a:lnTo>
                    <a:pt x="172915" y="274918"/>
                  </a:lnTo>
                  <a:lnTo>
                    <a:pt x="189590" y="289774"/>
                  </a:lnTo>
                  <a:lnTo>
                    <a:pt x="214085" y="330254"/>
                  </a:lnTo>
                  <a:lnTo>
                    <a:pt x="228174" y="359956"/>
                  </a:lnTo>
                  <a:lnTo>
                    <a:pt x="231980" y="376816"/>
                  </a:lnTo>
                  <a:lnTo>
                    <a:pt x="236386" y="384973"/>
                  </a:lnTo>
                  <a:lnTo>
                    <a:pt x="236966" y="388537"/>
                  </a:lnTo>
                  <a:lnTo>
                    <a:pt x="236360" y="391905"/>
                  </a:lnTo>
                  <a:lnTo>
                    <a:pt x="234033" y="399286"/>
                  </a:lnTo>
                  <a:lnTo>
                    <a:pt x="231732" y="412613"/>
                  </a:lnTo>
                  <a:lnTo>
                    <a:pt x="229894" y="414901"/>
                  </a:lnTo>
                  <a:lnTo>
                    <a:pt x="196436" y="443655"/>
                  </a:lnTo>
                  <a:lnTo>
                    <a:pt x="190493" y="446098"/>
                  </a:lnTo>
                  <a:lnTo>
                    <a:pt x="184544" y="450491"/>
                  </a:lnTo>
                  <a:lnTo>
                    <a:pt x="175947" y="453105"/>
                  </a:lnTo>
                  <a:lnTo>
                    <a:pt x="136767" y="455074"/>
                  </a:lnTo>
                  <a:lnTo>
                    <a:pt x="127593" y="452496"/>
                  </a:lnTo>
                  <a:lnTo>
                    <a:pt x="119216" y="449035"/>
                  </a:lnTo>
                  <a:lnTo>
                    <a:pt x="80202" y="443783"/>
                  </a:lnTo>
                  <a:lnTo>
                    <a:pt x="61263" y="438610"/>
                  </a:lnTo>
                  <a:lnTo>
                    <a:pt x="41830" y="436596"/>
                  </a:lnTo>
                  <a:lnTo>
                    <a:pt x="19746" y="428785"/>
                  </a:lnTo>
                  <a:lnTo>
                    <a:pt x="9054" y="428410"/>
                  </a:lnTo>
                  <a:lnTo>
                    <a:pt x="13707" y="428408"/>
                  </a:lnTo>
                  <a:lnTo>
                    <a:pt x="18660" y="431053"/>
                  </a:lnTo>
                  <a:lnTo>
                    <a:pt x="26789" y="437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92"/>
            <p:cNvSpPr/>
            <p:nvPr/>
          </p:nvSpPr>
          <p:spPr>
            <a:xfrm>
              <a:off x="6143671" y="4027401"/>
              <a:ext cx="321424" cy="276148"/>
            </a:xfrm>
            <a:custGeom>
              <a:avLst/>
              <a:gdLst/>
              <a:ahLst/>
              <a:cxnLst/>
              <a:rect l="0" t="0" r="0" b="0"/>
              <a:pathLst>
                <a:path w="321424" h="276148">
                  <a:moveTo>
                    <a:pt x="178548" y="71326"/>
                  </a:moveTo>
                  <a:lnTo>
                    <a:pt x="183288" y="66585"/>
                  </a:lnTo>
                  <a:lnTo>
                    <a:pt x="185616" y="61612"/>
                  </a:lnTo>
                  <a:lnTo>
                    <a:pt x="187369" y="41514"/>
                  </a:lnTo>
                  <a:lnTo>
                    <a:pt x="179779" y="20748"/>
                  </a:lnTo>
                  <a:lnTo>
                    <a:pt x="170968" y="10323"/>
                  </a:lnTo>
                  <a:lnTo>
                    <a:pt x="167572" y="9487"/>
                  </a:lnTo>
                  <a:lnTo>
                    <a:pt x="165278" y="9263"/>
                  </a:lnTo>
                  <a:lnTo>
                    <a:pt x="163748" y="8123"/>
                  </a:lnTo>
                  <a:lnTo>
                    <a:pt x="162048" y="4210"/>
                  </a:lnTo>
                  <a:lnTo>
                    <a:pt x="160603" y="2769"/>
                  </a:lnTo>
                  <a:lnTo>
                    <a:pt x="156351" y="1169"/>
                  </a:lnTo>
                  <a:lnTo>
                    <a:pt x="139733" y="0"/>
                  </a:lnTo>
                  <a:lnTo>
                    <a:pt x="133846" y="2584"/>
                  </a:lnTo>
                  <a:lnTo>
                    <a:pt x="130887" y="4662"/>
                  </a:lnTo>
                  <a:lnTo>
                    <a:pt x="108967" y="10916"/>
                  </a:lnTo>
                  <a:lnTo>
                    <a:pt x="105372" y="13193"/>
                  </a:lnTo>
                  <a:lnTo>
                    <a:pt x="82346" y="19793"/>
                  </a:lnTo>
                  <a:lnTo>
                    <a:pt x="75268" y="23618"/>
                  </a:lnTo>
                  <a:lnTo>
                    <a:pt x="50451" y="33538"/>
                  </a:lnTo>
                  <a:lnTo>
                    <a:pt x="14870" y="65383"/>
                  </a:lnTo>
                  <a:lnTo>
                    <a:pt x="3929" y="83417"/>
                  </a:lnTo>
                  <a:lnTo>
                    <a:pt x="739" y="97563"/>
                  </a:lnTo>
                  <a:lnTo>
                    <a:pt x="0" y="123659"/>
                  </a:lnTo>
                  <a:lnTo>
                    <a:pt x="2620" y="131957"/>
                  </a:lnTo>
                  <a:lnTo>
                    <a:pt x="15402" y="151528"/>
                  </a:lnTo>
                  <a:lnTo>
                    <a:pt x="17734" y="157573"/>
                  </a:lnTo>
                  <a:lnTo>
                    <a:pt x="30101" y="172519"/>
                  </a:lnTo>
                  <a:lnTo>
                    <a:pt x="38488" y="175832"/>
                  </a:lnTo>
                  <a:lnTo>
                    <a:pt x="47838" y="178296"/>
                  </a:lnTo>
                  <a:lnTo>
                    <a:pt x="61925" y="185317"/>
                  </a:lnTo>
                  <a:lnTo>
                    <a:pt x="99907" y="187375"/>
                  </a:lnTo>
                  <a:lnTo>
                    <a:pt x="106554" y="184750"/>
                  </a:lnTo>
                  <a:lnTo>
                    <a:pt x="109716" y="182660"/>
                  </a:lnTo>
                  <a:lnTo>
                    <a:pt x="131989" y="176386"/>
                  </a:lnTo>
                  <a:lnTo>
                    <a:pt x="163774" y="155580"/>
                  </a:lnTo>
                  <a:lnTo>
                    <a:pt x="174722" y="151852"/>
                  </a:lnTo>
                  <a:lnTo>
                    <a:pt x="181147" y="147464"/>
                  </a:lnTo>
                  <a:lnTo>
                    <a:pt x="184664" y="142207"/>
                  </a:lnTo>
                  <a:lnTo>
                    <a:pt x="187219" y="136563"/>
                  </a:lnTo>
                  <a:lnTo>
                    <a:pt x="211668" y="107040"/>
                  </a:lnTo>
                  <a:lnTo>
                    <a:pt x="214104" y="101089"/>
                  </a:lnTo>
                  <a:lnTo>
                    <a:pt x="220061" y="92161"/>
                  </a:lnTo>
                  <a:lnTo>
                    <a:pt x="222783" y="82019"/>
                  </a:lnTo>
                  <a:lnTo>
                    <a:pt x="223195" y="71336"/>
                  </a:lnTo>
                  <a:lnTo>
                    <a:pt x="215508" y="71326"/>
                  </a:lnTo>
                  <a:lnTo>
                    <a:pt x="209894" y="76066"/>
                  </a:lnTo>
                  <a:lnTo>
                    <a:pt x="207361" y="81039"/>
                  </a:lnTo>
                  <a:lnTo>
                    <a:pt x="206687" y="83754"/>
                  </a:lnTo>
                  <a:lnTo>
                    <a:pt x="197767" y="96397"/>
                  </a:lnTo>
                  <a:lnTo>
                    <a:pt x="196443" y="132363"/>
                  </a:lnTo>
                  <a:lnTo>
                    <a:pt x="199069" y="140787"/>
                  </a:lnTo>
                  <a:lnTo>
                    <a:pt x="217399" y="180653"/>
                  </a:lnTo>
                  <a:lnTo>
                    <a:pt x="238088" y="222928"/>
                  </a:lnTo>
                  <a:lnTo>
                    <a:pt x="256931" y="252539"/>
                  </a:lnTo>
                  <a:lnTo>
                    <a:pt x="281900" y="272447"/>
                  </a:lnTo>
                  <a:lnTo>
                    <a:pt x="288312" y="274814"/>
                  </a:lnTo>
                  <a:lnTo>
                    <a:pt x="302242" y="276147"/>
                  </a:lnTo>
                  <a:lnTo>
                    <a:pt x="310583" y="273813"/>
                  </a:lnTo>
                  <a:lnTo>
                    <a:pt x="321423" y="2677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93"/>
            <p:cNvSpPr/>
            <p:nvPr/>
          </p:nvSpPr>
          <p:spPr>
            <a:xfrm>
              <a:off x="6509742" y="3741907"/>
              <a:ext cx="35720" cy="571000"/>
            </a:xfrm>
            <a:custGeom>
              <a:avLst/>
              <a:gdLst/>
              <a:ahLst/>
              <a:cxnLst/>
              <a:rect l="0" t="0" r="0" b="0"/>
              <a:pathLst>
                <a:path w="35720" h="571000">
                  <a:moveTo>
                    <a:pt x="0" y="8562"/>
                  </a:moveTo>
                  <a:lnTo>
                    <a:pt x="0" y="3821"/>
                  </a:lnTo>
                  <a:lnTo>
                    <a:pt x="992" y="2425"/>
                  </a:lnTo>
                  <a:lnTo>
                    <a:pt x="2646" y="1494"/>
                  </a:lnTo>
                  <a:lnTo>
                    <a:pt x="7689" y="0"/>
                  </a:lnTo>
                  <a:lnTo>
                    <a:pt x="8103" y="870"/>
                  </a:lnTo>
                  <a:lnTo>
                    <a:pt x="9920" y="41723"/>
                  </a:lnTo>
                  <a:lnTo>
                    <a:pt x="16618" y="68540"/>
                  </a:lnTo>
                  <a:lnTo>
                    <a:pt x="17751" y="108591"/>
                  </a:lnTo>
                  <a:lnTo>
                    <a:pt x="16846" y="141871"/>
                  </a:lnTo>
                  <a:lnTo>
                    <a:pt x="10169" y="179514"/>
                  </a:lnTo>
                  <a:lnTo>
                    <a:pt x="9175" y="220336"/>
                  </a:lnTo>
                  <a:lnTo>
                    <a:pt x="8978" y="258091"/>
                  </a:lnTo>
                  <a:lnTo>
                    <a:pt x="8940" y="294213"/>
                  </a:lnTo>
                  <a:lnTo>
                    <a:pt x="8931" y="330011"/>
                  </a:lnTo>
                  <a:lnTo>
                    <a:pt x="8931" y="365745"/>
                  </a:lnTo>
                  <a:lnTo>
                    <a:pt x="8930" y="409405"/>
                  </a:lnTo>
                  <a:lnTo>
                    <a:pt x="8930" y="448745"/>
                  </a:lnTo>
                  <a:lnTo>
                    <a:pt x="8930" y="490745"/>
                  </a:lnTo>
                  <a:lnTo>
                    <a:pt x="9922" y="514391"/>
                  </a:lnTo>
                  <a:lnTo>
                    <a:pt x="16619" y="536993"/>
                  </a:lnTo>
                  <a:lnTo>
                    <a:pt x="17751" y="559075"/>
                  </a:lnTo>
                  <a:lnTo>
                    <a:pt x="26419" y="570682"/>
                  </a:lnTo>
                  <a:lnTo>
                    <a:pt x="31420" y="570999"/>
                  </a:lnTo>
                  <a:lnTo>
                    <a:pt x="32852" y="570051"/>
                  </a:lnTo>
                  <a:lnTo>
                    <a:pt x="33808" y="568427"/>
                  </a:lnTo>
                  <a:lnTo>
                    <a:pt x="35719" y="5622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4"/>
            <p:cNvSpPr/>
            <p:nvPr/>
          </p:nvSpPr>
          <p:spPr>
            <a:xfrm>
              <a:off x="6768703" y="3670102"/>
              <a:ext cx="17857" cy="142876"/>
            </a:xfrm>
            <a:custGeom>
              <a:avLst/>
              <a:gdLst/>
              <a:ahLst/>
              <a:cxnLst/>
              <a:rect l="0" t="0" r="0" b="0"/>
              <a:pathLst>
                <a:path w="17857" h="142876">
                  <a:moveTo>
                    <a:pt x="8930" y="0"/>
                  </a:moveTo>
                  <a:lnTo>
                    <a:pt x="13671" y="4740"/>
                  </a:lnTo>
                  <a:lnTo>
                    <a:pt x="15998" y="12359"/>
                  </a:lnTo>
                  <a:lnTo>
                    <a:pt x="17827" y="55218"/>
                  </a:lnTo>
                  <a:lnTo>
                    <a:pt x="17856" y="81984"/>
                  </a:lnTo>
                  <a:lnTo>
                    <a:pt x="15212" y="88693"/>
                  </a:lnTo>
                  <a:lnTo>
                    <a:pt x="10170" y="96343"/>
                  </a:lnTo>
                  <a:lnTo>
                    <a:pt x="9093" y="107692"/>
                  </a:lnTo>
                  <a:lnTo>
                    <a:pt x="9038" y="110490"/>
                  </a:lnTo>
                  <a:lnTo>
                    <a:pt x="8010" y="112355"/>
                  </a:lnTo>
                  <a:lnTo>
                    <a:pt x="6332" y="113598"/>
                  </a:lnTo>
                  <a:lnTo>
                    <a:pt x="4222" y="114427"/>
                  </a:lnTo>
                  <a:lnTo>
                    <a:pt x="2815" y="115972"/>
                  </a:lnTo>
                  <a:lnTo>
                    <a:pt x="1251" y="12033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5"/>
            <p:cNvSpPr/>
            <p:nvPr/>
          </p:nvSpPr>
          <p:spPr>
            <a:xfrm>
              <a:off x="6866930" y="3687961"/>
              <a:ext cx="17818" cy="107157"/>
            </a:xfrm>
            <a:custGeom>
              <a:avLst/>
              <a:gdLst/>
              <a:ahLst/>
              <a:cxnLst/>
              <a:rect l="0" t="0" r="0" b="0"/>
              <a:pathLst>
                <a:path w="17818" h="107157">
                  <a:moveTo>
                    <a:pt x="0" y="0"/>
                  </a:moveTo>
                  <a:lnTo>
                    <a:pt x="15445" y="33537"/>
                  </a:lnTo>
                  <a:lnTo>
                    <a:pt x="17817" y="74008"/>
                  </a:lnTo>
                  <a:lnTo>
                    <a:pt x="15195" y="80187"/>
                  </a:lnTo>
                  <a:lnTo>
                    <a:pt x="11714" y="86240"/>
                  </a:lnTo>
                  <a:lnTo>
                    <a:pt x="8763" y="95226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01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Dr’s</a:t>
            </a:r>
            <a:r>
              <a:rPr lang="en-US" smtClean="0"/>
              <a:t>…moms drug use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https://www.youtube.com/watch?v=c07RnhNYsPk&amp;feature=player_detailpage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306</TotalTime>
  <Words>78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Essential</vt:lpstr>
      <vt:lpstr>PROPER NUTRITION</vt:lpstr>
      <vt:lpstr>SUBSTANCES TO AVOID</vt:lpstr>
      <vt:lpstr>EXERCISE</vt:lpstr>
      <vt:lpstr>REGULAR EXAMINATIONS</vt:lpstr>
      <vt:lpstr>COMPLICATION</vt:lpstr>
      <vt:lpstr>The Dr’s…moms drug use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NUTRITION</dc:title>
  <dc:creator>Hare, Dona</dc:creator>
  <cp:lastModifiedBy>Hare, Dona</cp:lastModifiedBy>
  <cp:revision>7</cp:revision>
  <dcterms:created xsi:type="dcterms:W3CDTF">2013-10-01T11:54:56Z</dcterms:created>
  <dcterms:modified xsi:type="dcterms:W3CDTF">2015-10-21T16:16:32Z</dcterms:modified>
</cp:coreProperties>
</file>